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154</TotalTime>
  <Words>1074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Higher education mobilities: a cross-national European comparison</vt:lpstr>
      <vt:lpstr>Background</vt:lpstr>
      <vt:lpstr>Methods</vt:lpstr>
      <vt:lpstr>Policy convergence</vt:lpstr>
      <vt:lpstr>Policy divergence</vt:lpstr>
      <vt:lpstr>Scale and geography of desired mobility</vt:lpstr>
      <vt:lpstr>Scale and geography of desired mobility</vt:lpstr>
      <vt:lpstr>Scale and geography of desired mobility</vt:lpstr>
      <vt:lpstr>The desirable mobile subject</vt:lpstr>
      <vt:lpstr>The desirable mobile subject</vt:lpstr>
      <vt:lpstr>Outward mobility</vt:lpstr>
      <vt:lpstr>Outward mobility</vt:lpstr>
      <vt:lpstr>Discussion</vt:lpstr>
    </vt:vector>
  </TitlesOfParts>
  <Company>University of Surrey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mobilities: a cross-national European comparison</dc:title>
  <dc:creator>Brooks RM Prof (Social Sciences)</dc:creator>
  <cp:lastModifiedBy>Brooks RM Prof (Sociology)</cp:lastModifiedBy>
  <cp:revision>22</cp:revision>
  <cp:lastPrinted>2017-12-21T16:29:52Z</cp:lastPrinted>
  <dcterms:created xsi:type="dcterms:W3CDTF">2017-12-21T14:03:11Z</dcterms:created>
  <dcterms:modified xsi:type="dcterms:W3CDTF">2018-11-29T10:25:10Z</dcterms:modified>
</cp:coreProperties>
</file>