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drawing5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746" r:id="rId3"/>
    <p:sldId id="716" r:id="rId4"/>
    <p:sldId id="710" r:id="rId5"/>
    <p:sldId id="672" r:id="rId6"/>
    <p:sldId id="692" r:id="rId7"/>
    <p:sldId id="731" r:id="rId8"/>
    <p:sldId id="292" r:id="rId9"/>
    <p:sldId id="733" r:id="rId10"/>
    <p:sldId id="744" r:id="rId11"/>
    <p:sldId id="706" r:id="rId12"/>
    <p:sldId id="722" r:id="rId13"/>
    <p:sldId id="588" r:id="rId14"/>
    <p:sldId id="713" r:id="rId15"/>
    <p:sldId id="679" r:id="rId16"/>
    <p:sldId id="709" r:id="rId17"/>
    <p:sldId id="707" r:id="rId18"/>
    <p:sldId id="723" r:id="rId19"/>
    <p:sldId id="691" r:id="rId20"/>
    <p:sldId id="453" r:id="rId21"/>
    <p:sldId id="431" r:id="rId22"/>
    <p:sldId id="311" r:id="rId23"/>
    <p:sldId id="724" r:id="rId24"/>
    <p:sldId id="694" r:id="rId25"/>
    <p:sldId id="728" r:id="rId26"/>
    <p:sldId id="747" r:id="rId27"/>
    <p:sldId id="740" r:id="rId28"/>
    <p:sldId id="74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60860" autoAdjust="0"/>
  </p:normalViewPr>
  <p:slideViewPr>
    <p:cSldViewPr snapToGrid="0" snapToObjects="1">
      <p:cViewPr varScale="1">
        <p:scale>
          <a:sx n="90" d="100"/>
          <a:sy n="90" d="100"/>
        </p:scale>
        <p:origin x="184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E3259-59BF-4549-A530-686AAAE1F5E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65FE3-6FFA-4AEC-B9A4-F23D65237930}">
      <dgm:prSet/>
      <dgm:spPr/>
      <dgm:t>
        <a:bodyPr/>
        <a:lstStyle/>
        <a:p>
          <a:r>
            <a:rPr lang="en-US"/>
            <a:t>Assure</a:t>
          </a:r>
        </a:p>
      </dgm:t>
    </dgm:pt>
    <dgm:pt modelId="{A6D3F581-C62A-4221-816D-1FAFBA77B801}" type="parTrans" cxnId="{24D50141-4796-4958-88C9-A64655148267}">
      <dgm:prSet/>
      <dgm:spPr/>
      <dgm:t>
        <a:bodyPr/>
        <a:lstStyle/>
        <a:p>
          <a:endParaRPr lang="en-US"/>
        </a:p>
      </dgm:t>
    </dgm:pt>
    <dgm:pt modelId="{0222DAC7-25A4-4553-BFD8-FC787B210F11}" type="sibTrans" cxnId="{24D50141-4796-4958-88C9-A64655148267}">
      <dgm:prSet/>
      <dgm:spPr/>
      <dgm:t>
        <a:bodyPr/>
        <a:lstStyle/>
        <a:p>
          <a:endParaRPr lang="en-US"/>
        </a:p>
      </dgm:t>
    </dgm:pt>
    <dgm:pt modelId="{C0A206EF-083A-441E-B13D-77FA17A4FEB1}">
      <dgm:prSet/>
      <dgm:spPr/>
      <dgm:t>
        <a:bodyPr/>
        <a:lstStyle/>
        <a:p>
          <a:r>
            <a:rPr lang="en-US"/>
            <a:t>Assure that learning outcomes have been met</a:t>
          </a:r>
        </a:p>
        <a:p>
          <a:endParaRPr lang="en-US"/>
        </a:p>
      </dgm:t>
    </dgm:pt>
    <dgm:pt modelId="{C158B690-F86A-4EFF-A9FB-8F420A72824D}" type="parTrans" cxnId="{38764EC3-6D62-467B-B4A5-BDDC652CBAFE}">
      <dgm:prSet/>
      <dgm:spPr/>
      <dgm:t>
        <a:bodyPr/>
        <a:lstStyle/>
        <a:p>
          <a:endParaRPr lang="en-US"/>
        </a:p>
      </dgm:t>
    </dgm:pt>
    <dgm:pt modelId="{76A19E5C-1735-41E7-B2C2-C65A12380714}" type="sibTrans" cxnId="{38764EC3-6D62-467B-B4A5-BDDC652CBAFE}">
      <dgm:prSet/>
      <dgm:spPr/>
      <dgm:t>
        <a:bodyPr/>
        <a:lstStyle/>
        <a:p>
          <a:endParaRPr lang="en-US"/>
        </a:p>
      </dgm:t>
    </dgm:pt>
    <dgm:pt modelId="{78F6F824-19D7-4FE1-9FFC-9B81BB5BA29F}">
      <dgm:prSet/>
      <dgm:spPr/>
      <dgm:t>
        <a:bodyPr/>
        <a:lstStyle/>
        <a:p>
          <a:r>
            <a:rPr lang="en-US"/>
            <a:t>Summative assessment</a:t>
          </a:r>
        </a:p>
      </dgm:t>
    </dgm:pt>
    <dgm:pt modelId="{C50F726C-EF90-4D70-94A7-AAA0E79F0D24}" type="parTrans" cxnId="{E60ECB72-173B-4B24-9A84-A4C6631F4294}">
      <dgm:prSet/>
      <dgm:spPr/>
      <dgm:t>
        <a:bodyPr/>
        <a:lstStyle/>
        <a:p>
          <a:endParaRPr lang="en-US"/>
        </a:p>
      </dgm:t>
    </dgm:pt>
    <dgm:pt modelId="{24564603-B376-41F9-A3B0-B4AABF23E178}" type="sibTrans" cxnId="{E60ECB72-173B-4B24-9A84-A4C6631F4294}">
      <dgm:prSet/>
      <dgm:spPr/>
      <dgm:t>
        <a:bodyPr/>
        <a:lstStyle/>
        <a:p>
          <a:endParaRPr lang="en-US"/>
        </a:p>
      </dgm:t>
    </dgm:pt>
    <dgm:pt modelId="{D9B3B4AF-78AA-44EE-9EF2-934E72044DF6}">
      <dgm:prSet/>
      <dgm:spPr/>
      <dgm:t>
        <a:bodyPr/>
        <a:lstStyle/>
        <a:p>
          <a:r>
            <a:rPr lang="en-US"/>
            <a:t>Enable</a:t>
          </a:r>
        </a:p>
      </dgm:t>
    </dgm:pt>
    <dgm:pt modelId="{A656EFBF-8F89-4C79-A882-4D87F706E0B7}" type="parTrans" cxnId="{17601BD5-104C-4514-B7BA-0EC71C0AAF89}">
      <dgm:prSet/>
      <dgm:spPr/>
      <dgm:t>
        <a:bodyPr/>
        <a:lstStyle/>
        <a:p>
          <a:endParaRPr lang="en-US"/>
        </a:p>
      </dgm:t>
    </dgm:pt>
    <dgm:pt modelId="{8CCC7F95-11DA-4E32-9351-96BEE4B33A39}" type="sibTrans" cxnId="{17601BD5-104C-4514-B7BA-0EC71C0AAF89}">
      <dgm:prSet/>
      <dgm:spPr/>
      <dgm:t>
        <a:bodyPr/>
        <a:lstStyle/>
        <a:p>
          <a:endParaRPr lang="en-US"/>
        </a:p>
      </dgm:t>
    </dgm:pt>
    <dgm:pt modelId="{B0319AE1-D662-4CA5-8753-DD94DA29FA45}">
      <dgm:prSet/>
      <dgm:spPr/>
      <dgm:t>
        <a:bodyPr/>
        <a:lstStyle/>
        <a:p>
          <a:r>
            <a:rPr lang="en-US"/>
            <a:t>Enable students to use information to aid their learning now</a:t>
          </a:r>
        </a:p>
      </dgm:t>
    </dgm:pt>
    <dgm:pt modelId="{58EE5579-62A3-4BD0-A287-5331C257B105}" type="parTrans" cxnId="{ABAE11BF-C2C2-4EEB-A778-2AC3F1FAAC7E}">
      <dgm:prSet/>
      <dgm:spPr/>
      <dgm:t>
        <a:bodyPr/>
        <a:lstStyle/>
        <a:p>
          <a:endParaRPr lang="en-US"/>
        </a:p>
      </dgm:t>
    </dgm:pt>
    <dgm:pt modelId="{012B03FE-CB85-4D16-BC58-492A7BB5ABC5}" type="sibTrans" cxnId="{ABAE11BF-C2C2-4EEB-A778-2AC3F1FAAC7E}">
      <dgm:prSet/>
      <dgm:spPr/>
      <dgm:t>
        <a:bodyPr/>
        <a:lstStyle/>
        <a:p>
          <a:endParaRPr lang="en-US"/>
        </a:p>
      </dgm:t>
    </dgm:pt>
    <dgm:pt modelId="{C027E2C4-3F3B-4AA7-B520-A3BD08D7C7CC}">
      <dgm:prSet/>
      <dgm:spPr/>
      <dgm:t>
        <a:bodyPr/>
        <a:lstStyle/>
        <a:p>
          <a:r>
            <a:rPr lang="en-US"/>
            <a:t>Formative assessment</a:t>
          </a:r>
        </a:p>
      </dgm:t>
    </dgm:pt>
    <dgm:pt modelId="{83EA330D-7659-4106-87DA-C35EC49251CA}" type="parTrans" cxnId="{65074BB6-F52F-4417-AB39-EF99EEFC49A1}">
      <dgm:prSet/>
      <dgm:spPr/>
      <dgm:t>
        <a:bodyPr/>
        <a:lstStyle/>
        <a:p>
          <a:endParaRPr lang="en-US"/>
        </a:p>
      </dgm:t>
    </dgm:pt>
    <dgm:pt modelId="{48946EDE-C55C-4153-8CFE-9195F10887E3}" type="sibTrans" cxnId="{65074BB6-F52F-4417-AB39-EF99EEFC49A1}">
      <dgm:prSet/>
      <dgm:spPr/>
      <dgm:t>
        <a:bodyPr/>
        <a:lstStyle/>
        <a:p>
          <a:endParaRPr lang="en-US"/>
        </a:p>
      </dgm:t>
    </dgm:pt>
    <dgm:pt modelId="{BAED4E48-6258-44D8-BB48-144C5F53DEDA}">
      <dgm:prSet/>
      <dgm:spPr/>
      <dgm:t>
        <a:bodyPr/>
        <a:lstStyle/>
        <a:p>
          <a:r>
            <a:rPr lang="en-US"/>
            <a:t>Build</a:t>
          </a:r>
        </a:p>
      </dgm:t>
    </dgm:pt>
    <dgm:pt modelId="{D6F59104-6E7D-4211-A788-06092882D67D}" type="parTrans" cxnId="{D40E5FB8-28D6-4685-8CB4-E643416D0315}">
      <dgm:prSet/>
      <dgm:spPr/>
      <dgm:t>
        <a:bodyPr/>
        <a:lstStyle/>
        <a:p>
          <a:endParaRPr lang="en-US"/>
        </a:p>
      </dgm:t>
    </dgm:pt>
    <dgm:pt modelId="{4A90B964-6725-4B03-BC18-21FC4DDD4998}" type="sibTrans" cxnId="{D40E5FB8-28D6-4685-8CB4-E643416D0315}">
      <dgm:prSet/>
      <dgm:spPr/>
      <dgm:t>
        <a:bodyPr/>
        <a:lstStyle/>
        <a:p>
          <a:endParaRPr lang="en-US"/>
        </a:p>
      </dgm:t>
    </dgm:pt>
    <dgm:pt modelId="{30CE4524-C253-4380-A4A6-D87D327F9F87}">
      <dgm:prSet/>
      <dgm:spPr/>
      <dgm:t>
        <a:bodyPr/>
        <a:lstStyle/>
        <a:p>
          <a:r>
            <a:rPr lang="en-US"/>
            <a:t>Build students’ capacity to judge their own learning</a:t>
          </a:r>
        </a:p>
        <a:p>
          <a:endParaRPr lang="en-US"/>
        </a:p>
      </dgm:t>
    </dgm:pt>
    <dgm:pt modelId="{72F8174F-EA4A-4CD0-A15C-D67721A59DDA}" type="parTrans" cxnId="{E2AB1007-5FB9-4376-BD85-23B2158AEE44}">
      <dgm:prSet/>
      <dgm:spPr/>
      <dgm:t>
        <a:bodyPr/>
        <a:lstStyle/>
        <a:p>
          <a:endParaRPr lang="en-US"/>
        </a:p>
      </dgm:t>
    </dgm:pt>
    <dgm:pt modelId="{4AC0C047-E853-49E8-B7D5-D41BD558543E}" type="sibTrans" cxnId="{E2AB1007-5FB9-4376-BD85-23B2158AEE44}">
      <dgm:prSet/>
      <dgm:spPr/>
      <dgm:t>
        <a:bodyPr/>
        <a:lstStyle/>
        <a:p>
          <a:endParaRPr lang="en-US"/>
        </a:p>
      </dgm:t>
    </dgm:pt>
    <dgm:pt modelId="{60983917-33C1-4983-9A53-E5981CE9A9EF}">
      <dgm:prSet/>
      <dgm:spPr/>
      <dgm:t>
        <a:bodyPr/>
        <a:lstStyle/>
        <a:p>
          <a:r>
            <a:rPr lang="en-US"/>
            <a:t>Sustainable assessment</a:t>
          </a:r>
        </a:p>
      </dgm:t>
    </dgm:pt>
    <dgm:pt modelId="{77BC3151-3354-4969-8EAF-A8F2DDB3071C}" type="parTrans" cxnId="{3B146DD0-906F-4CAE-ADB0-B81F0C07E918}">
      <dgm:prSet/>
      <dgm:spPr/>
      <dgm:t>
        <a:bodyPr/>
        <a:lstStyle/>
        <a:p>
          <a:endParaRPr lang="en-US"/>
        </a:p>
      </dgm:t>
    </dgm:pt>
    <dgm:pt modelId="{4B217E1F-7E79-4354-845B-5A7BA74A1DB9}" type="sibTrans" cxnId="{3B146DD0-906F-4CAE-ADB0-B81F0C07E918}">
      <dgm:prSet/>
      <dgm:spPr/>
      <dgm:t>
        <a:bodyPr/>
        <a:lstStyle/>
        <a:p>
          <a:endParaRPr lang="en-US"/>
        </a:p>
      </dgm:t>
    </dgm:pt>
    <dgm:pt modelId="{A081E5B8-3EB7-7540-915E-82F7029C5C0A}" type="pres">
      <dgm:prSet presAssocID="{A0FE3259-59BF-4549-A530-686AAAE1F5E4}" presName="Name0" presStyleCnt="0">
        <dgm:presLayoutVars>
          <dgm:dir/>
          <dgm:animLvl val="lvl"/>
          <dgm:resizeHandles val="exact"/>
        </dgm:presLayoutVars>
      </dgm:prSet>
      <dgm:spPr/>
    </dgm:pt>
    <dgm:pt modelId="{B17BBBE6-E754-D340-8831-20D33C36F59A}" type="pres">
      <dgm:prSet presAssocID="{F0365FE3-6FFA-4AEC-B9A4-F23D65237930}" presName="composite" presStyleCnt="0"/>
      <dgm:spPr/>
    </dgm:pt>
    <dgm:pt modelId="{55807863-98A5-194D-8F96-73A848CD7AF8}" type="pres">
      <dgm:prSet presAssocID="{F0365FE3-6FFA-4AEC-B9A4-F23D65237930}" presName="parTx" presStyleLbl="alignNode1" presStyleIdx="0" presStyleCnt="3">
        <dgm:presLayoutVars>
          <dgm:chMax val="0"/>
          <dgm:chPref val="0"/>
        </dgm:presLayoutVars>
      </dgm:prSet>
      <dgm:spPr/>
    </dgm:pt>
    <dgm:pt modelId="{79BC257B-2415-EE4B-8851-4FCC62A6AFFC}" type="pres">
      <dgm:prSet presAssocID="{F0365FE3-6FFA-4AEC-B9A4-F23D65237930}" presName="desTx" presStyleLbl="alignAccFollowNode1" presStyleIdx="0" presStyleCnt="3">
        <dgm:presLayoutVars/>
      </dgm:prSet>
      <dgm:spPr/>
    </dgm:pt>
    <dgm:pt modelId="{9FF0F164-8781-1E48-A9B6-E886C5CF0076}" type="pres">
      <dgm:prSet presAssocID="{0222DAC7-25A4-4553-BFD8-FC787B210F11}" presName="space" presStyleCnt="0"/>
      <dgm:spPr/>
    </dgm:pt>
    <dgm:pt modelId="{6216E826-5119-024B-A771-12BCEF966948}" type="pres">
      <dgm:prSet presAssocID="{D9B3B4AF-78AA-44EE-9EF2-934E72044DF6}" presName="composite" presStyleCnt="0"/>
      <dgm:spPr/>
    </dgm:pt>
    <dgm:pt modelId="{91F15876-F3E6-594B-9566-8AB2F9E5AD6D}" type="pres">
      <dgm:prSet presAssocID="{D9B3B4AF-78AA-44EE-9EF2-934E72044DF6}" presName="parTx" presStyleLbl="alignNode1" presStyleIdx="1" presStyleCnt="3">
        <dgm:presLayoutVars>
          <dgm:chMax val="0"/>
          <dgm:chPref val="0"/>
        </dgm:presLayoutVars>
      </dgm:prSet>
      <dgm:spPr/>
    </dgm:pt>
    <dgm:pt modelId="{54B8D973-7E98-CF41-98B6-B7E93D11C6F8}" type="pres">
      <dgm:prSet presAssocID="{D9B3B4AF-78AA-44EE-9EF2-934E72044DF6}" presName="desTx" presStyleLbl="alignAccFollowNode1" presStyleIdx="1" presStyleCnt="3">
        <dgm:presLayoutVars/>
      </dgm:prSet>
      <dgm:spPr/>
    </dgm:pt>
    <dgm:pt modelId="{B12C1506-7BF7-F34A-AEAB-C08770A52181}" type="pres">
      <dgm:prSet presAssocID="{8CCC7F95-11DA-4E32-9351-96BEE4B33A39}" presName="space" presStyleCnt="0"/>
      <dgm:spPr/>
    </dgm:pt>
    <dgm:pt modelId="{FAD8AC37-6E1A-374D-8425-1642DF766C9A}" type="pres">
      <dgm:prSet presAssocID="{BAED4E48-6258-44D8-BB48-144C5F53DEDA}" presName="composite" presStyleCnt="0"/>
      <dgm:spPr/>
    </dgm:pt>
    <dgm:pt modelId="{6BB9DF9E-757D-6245-9DC1-9B1772F6BD5A}" type="pres">
      <dgm:prSet presAssocID="{BAED4E48-6258-44D8-BB48-144C5F53DEDA}" presName="parTx" presStyleLbl="alignNode1" presStyleIdx="2" presStyleCnt="3">
        <dgm:presLayoutVars>
          <dgm:chMax val="0"/>
          <dgm:chPref val="0"/>
        </dgm:presLayoutVars>
      </dgm:prSet>
      <dgm:spPr/>
    </dgm:pt>
    <dgm:pt modelId="{58864CDF-3E62-DA45-AC64-F18A9A4906AF}" type="pres">
      <dgm:prSet presAssocID="{BAED4E48-6258-44D8-BB48-144C5F53DEDA}" presName="desTx" presStyleLbl="alignAccFollowNode1" presStyleIdx="2" presStyleCnt="3">
        <dgm:presLayoutVars/>
      </dgm:prSet>
      <dgm:spPr/>
    </dgm:pt>
  </dgm:ptLst>
  <dgm:cxnLst>
    <dgm:cxn modelId="{A331D405-18EC-4F4B-8A1E-9F6319B5B1E6}" type="presOf" srcId="{60983917-33C1-4983-9A53-E5981CE9A9EF}" destId="{58864CDF-3E62-DA45-AC64-F18A9A4906AF}" srcOrd="0" destOrd="1" presId="urn:microsoft.com/office/officeart/2016/7/layout/HorizontalActionList"/>
    <dgm:cxn modelId="{E2AB1007-5FB9-4376-BD85-23B2158AEE44}" srcId="{BAED4E48-6258-44D8-BB48-144C5F53DEDA}" destId="{30CE4524-C253-4380-A4A6-D87D327F9F87}" srcOrd="0" destOrd="0" parTransId="{72F8174F-EA4A-4CD0-A15C-D67721A59DDA}" sibTransId="{4AC0C047-E853-49E8-B7D5-D41BD558543E}"/>
    <dgm:cxn modelId="{77781915-7FC7-0944-BC56-45E122D4D985}" type="presOf" srcId="{F0365FE3-6FFA-4AEC-B9A4-F23D65237930}" destId="{55807863-98A5-194D-8F96-73A848CD7AF8}" srcOrd="0" destOrd="0" presId="urn:microsoft.com/office/officeart/2016/7/layout/HorizontalActionList"/>
    <dgm:cxn modelId="{AA226938-66BE-C044-8BA5-4320514F5D27}" type="presOf" srcId="{C027E2C4-3F3B-4AA7-B520-A3BD08D7C7CC}" destId="{54B8D973-7E98-CF41-98B6-B7E93D11C6F8}" srcOrd="0" destOrd="1" presId="urn:microsoft.com/office/officeart/2016/7/layout/HorizontalActionList"/>
    <dgm:cxn modelId="{3174203E-FBAB-3E4D-8B9E-25F83E5E5129}" type="presOf" srcId="{B0319AE1-D662-4CA5-8753-DD94DA29FA45}" destId="{54B8D973-7E98-CF41-98B6-B7E93D11C6F8}" srcOrd="0" destOrd="0" presId="urn:microsoft.com/office/officeart/2016/7/layout/HorizontalActionList"/>
    <dgm:cxn modelId="{24D50141-4796-4958-88C9-A64655148267}" srcId="{A0FE3259-59BF-4549-A530-686AAAE1F5E4}" destId="{F0365FE3-6FFA-4AEC-B9A4-F23D65237930}" srcOrd="0" destOrd="0" parTransId="{A6D3F581-C62A-4221-816D-1FAFBA77B801}" sibTransId="{0222DAC7-25A4-4553-BFD8-FC787B210F11}"/>
    <dgm:cxn modelId="{A2CFD954-3A69-0E48-8E5C-0F2677E9DE06}" type="presOf" srcId="{C0A206EF-083A-441E-B13D-77FA17A4FEB1}" destId="{79BC257B-2415-EE4B-8851-4FCC62A6AFFC}" srcOrd="0" destOrd="0" presId="urn:microsoft.com/office/officeart/2016/7/layout/HorizontalActionList"/>
    <dgm:cxn modelId="{E60ECB72-173B-4B24-9A84-A4C6631F4294}" srcId="{C0A206EF-083A-441E-B13D-77FA17A4FEB1}" destId="{78F6F824-19D7-4FE1-9FFC-9B81BB5BA29F}" srcOrd="0" destOrd="0" parTransId="{C50F726C-EF90-4D70-94A7-AAA0E79F0D24}" sibTransId="{24564603-B376-41F9-A3B0-B4AABF23E178}"/>
    <dgm:cxn modelId="{F97C9D81-0DFC-A046-81B4-43B8FB5C8F77}" type="presOf" srcId="{78F6F824-19D7-4FE1-9FFC-9B81BB5BA29F}" destId="{79BC257B-2415-EE4B-8851-4FCC62A6AFFC}" srcOrd="0" destOrd="1" presId="urn:microsoft.com/office/officeart/2016/7/layout/HorizontalActionList"/>
    <dgm:cxn modelId="{1DBACC8A-F279-BD42-B61A-B303A6104A1D}" type="presOf" srcId="{A0FE3259-59BF-4549-A530-686AAAE1F5E4}" destId="{A081E5B8-3EB7-7540-915E-82F7029C5C0A}" srcOrd="0" destOrd="0" presId="urn:microsoft.com/office/officeart/2016/7/layout/HorizontalActionList"/>
    <dgm:cxn modelId="{C70165A8-6D59-9149-B9A7-FE638FD7D920}" type="presOf" srcId="{D9B3B4AF-78AA-44EE-9EF2-934E72044DF6}" destId="{91F15876-F3E6-594B-9566-8AB2F9E5AD6D}" srcOrd="0" destOrd="0" presId="urn:microsoft.com/office/officeart/2016/7/layout/HorizontalActionList"/>
    <dgm:cxn modelId="{65074BB6-F52F-4417-AB39-EF99EEFC49A1}" srcId="{B0319AE1-D662-4CA5-8753-DD94DA29FA45}" destId="{C027E2C4-3F3B-4AA7-B520-A3BD08D7C7CC}" srcOrd="0" destOrd="0" parTransId="{83EA330D-7659-4106-87DA-C35EC49251CA}" sibTransId="{48946EDE-C55C-4153-8CFE-9195F10887E3}"/>
    <dgm:cxn modelId="{D40E5FB8-28D6-4685-8CB4-E643416D0315}" srcId="{A0FE3259-59BF-4549-A530-686AAAE1F5E4}" destId="{BAED4E48-6258-44D8-BB48-144C5F53DEDA}" srcOrd="2" destOrd="0" parTransId="{D6F59104-6E7D-4211-A788-06092882D67D}" sibTransId="{4A90B964-6725-4B03-BC18-21FC4DDD4998}"/>
    <dgm:cxn modelId="{1C0894BA-A438-374E-A6A7-6133DDA603BA}" type="presOf" srcId="{30CE4524-C253-4380-A4A6-D87D327F9F87}" destId="{58864CDF-3E62-DA45-AC64-F18A9A4906AF}" srcOrd="0" destOrd="0" presId="urn:microsoft.com/office/officeart/2016/7/layout/HorizontalActionList"/>
    <dgm:cxn modelId="{ABAE11BF-C2C2-4EEB-A778-2AC3F1FAAC7E}" srcId="{D9B3B4AF-78AA-44EE-9EF2-934E72044DF6}" destId="{B0319AE1-D662-4CA5-8753-DD94DA29FA45}" srcOrd="0" destOrd="0" parTransId="{58EE5579-62A3-4BD0-A287-5331C257B105}" sibTransId="{012B03FE-CB85-4D16-BC58-492A7BB5ABC5}"/>
    <dgm:cxn modelId="{4A234EC1-BB7D-194C-A4AB-457095DF225F}" type="presOf" srcId="{BAED4E48-6258-44D8-BB48-144C5F53DEDA}" destId="{6BB9DF9E-757D-6245-9DC1-9B1772F6BD5A}" srcOrd="0" destOrd="0" presId="urn:microsoft.com/office/officeart/2016/7/layout/HorizontalActionList"/>
    <dgm:cxn modelId="{38764EC3-6D62-467B-B4A5-BDDC652CBAFE}" srcId="{F0365FE3-6FFA-4AEC-B9A4-F23D65237930}" destId="{C0A206EF-083A-441E-B13D-77FA17A4FEB1}" srcOrd="0" destOrd="0" parTransId="{C158B690-F86A-4EFF-A9FB-8F420A72824D}" sibTransId="{76A19E5C-1735-41E7-B2C2-C65A12380714}"/>
    <dgm:cxn modelId="{3B146DD0-906F-4CAE-ADB0-B81F0C07E918}" srcId="{30CE4524-C253-4380-A4A6-D87D327F9F87}" destId="{60983917-33C1-4983-9A53-E5981CE9A9EF}" srcOrd="0" destOrd="0" parTransId="{77BC3151-3354-4969-8EAF-A8F2DDB3071C}" sibTransId="{4B217E1F-7E79-4354-845B-5A7BA74A1DB9}"/>
    <dgm:cxn modelId="{17601BD5-104C-4514-B7BA-0EC71C0AAF89}" srcId="{A0FE3259-59BF-4549-A530-686AAAE1F5E4}" destId="{D9B3B4AF-78AA-44EE-9EF2-934E72044DF6}" srcOrd="1" destOrd="0" parTransId="{A656EFBF-8F89-4C79-A882-4D87F706E0B7}" sibTransId="{8CCC7F95-11DA-4E32-9351-96BEE4B33A39}"/>
    <dgm:cxn modelId="{3488CBE5-2057-5C41-9B09-165FD90B2782}" type="presParOf" srcId="{A081E5B8-3EB7-7540-915E-82F7029C5C0A}" destId="{B17BBBE6-E754-D340-8831-20D33C36F59A}" srcOrd="0" destOrd="0" presId="urn:microsoft.com/office/officeart/2016/7/layout/HorizontalActionList"/>
    <dgm:cxn modelId="{F6E92DD5-2EF5-A14E-8FCB-F46519BFF02A}" type="presParOf" srcId="{B17BBBE6-E754-D340-8831-20D33C36F59A}" destId="{55807863-98A5-194D-8F96-73A848CD7AF8}" srcOrd="0" destOrd="0" presId="urn:microsoft.com/office/officeart/2016/7/layout/HorizontalActionList"/>
    <dgm:cxn modelId="{167400BF-9E40-F044-A3C7-1E6D5A143C06}" type="presParOf" srcId="{B17BBBE6-E754-D340-8831-20D33C36F59A}" destId="{79BC257B-2415-EE4B-8851-4FCC62A6AFFC}" srcOrd="1" destOrd="0" presId="urn:microsoft.com/office/officeart/2016/7/layout/HorizontalActionList"/>
    <dgm:cxn modelId="{18C0B98C-8D5D-8C43-895D-DC287D051B19}" type="presParOf" srcId="{A081E5B8-3EB7-7540-915E-82F7029C5C0A}" destId="{9FF0F164-8781-1E48-A9B6-E886C5CF0076}" srcOrd="1" destOrd="0" presId="urn:microsoft.com/office/officeart/2016/7/layout/HorizontalActionList"/>
    <dgm:cxn modelId="{41DE3247-D249-9A4B-B72F-5599F745F332}" type="presParOf" srcId="{A081E5B8-3EB7-7540-915E-82F7029C5C0A}" destId="{6216E826-5119-024B-A771-12BCEF966948}" srcOrd="2" destOrd="0" presId="urn:microsoft.com/office/officeart/2016/7/layout/HorizontalActionList"/>
    <dgm:cxn modelId="{8291B6AE-8DBA-6B4D-A02C-24C05E2103DA}" type="presParOf" srcId="{6216E826-5119-024B-A771-12BCEF966948}" destId="{91F15876-F3E6-594B-9566-8AB2F9E5AD6D}" srcOrd="0" destOrd="0" presId="urn:microsoft.com/office/officeart/2016/7/layout/HorizontalActionList"/>
    <dgm:cxn modelId="{9C1D283E-4A40-9043-9155-9C54101C68E6}" type="presParOf" srcId="{6216E826-5119-024B-A771-12BCEF966948}" destId="{54B8D973-7E98-CF41-98B6-B7E93D11C6F8}" srcOrd="1" destOrd="0" presId="urn:microsoft.com/office/officeart/2016/7/layout/HorizontalActionList"/>
    <dgm:cxn modelId="{C0F0CB31-5992-0448-8E80-A9297EB68956}" type="presParOf" srcId="{A081E5B8-3EB7-7540-915E-82F7029C5C0A}" destId="{B12C1506-7BF7-F34A-AEAB-C08770A52181}" srcOrd="3" destOrd="0" presId="urn:microsoft.com/office/officeart/2016/7/layout/HorizontalActionList"/>
    <dgm:cxn modelId="{31CBC10D-8F61-CC45-B9A3-BC5FFE0FD7DB}" type="presParOf" srcId="{A081E5B8-3EB7-7540-915E-82F7029C5C0A}" destId="{FAD8AC37-6E1A-374D-8425-1642DF766C9A}" srcOrd="4" destOrd="0" presId="urn:microsoft.com/office/officeart/2016/7/layout/HorizontalActionList"/>
    <dgm:cxn modelId="{72108190-221F-7E4C-9D0A-F198A826E251}" type="presParOf" srcId="{FAD8AC37-6E1A-374D-8425-1642DF766C9A}" destId="{6BB9DF9E-757D-6245-9DC1-9B1772F6BD5A}" srcOrd="0" destOrd="0" presId="urn:microsoft.com/office/officeart/2016/7/layout/HorizontalActionList"/>
    <dgm:cxn modelId="{1C343035-F201-DB44-8664-04590C6379A4}" type="presParOf" srcId="{FAD8AC37-6E1A-374D-8425-1642DF766C9A}" destId="{58864CDF-3E62-DA45-AC64-F18A9A4906A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E3259-59BF-4549-A530-686AAAE1F5E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65FE3-6FFA-4AEC-B9A4-F23D65237930}">
      <dgm:prSet/>
      <dgm:spPr/>
      <dgm:t>
        <a:bodyPr/>
        <a:lstStyle/>
        <a:p>
          <a:r>
            <a:rPr lang="en-US"/>
            <a:t>Assure</a:t>
          </a:r>
        </a:p>
      </dgm:t>
    </dgm:pt>
    <dgm:pt modelId="{A6D3F581-C62A-4221-816D-1FAFBA77B801}" type="parTrans" cxnId="{24D50141-4796-4958-88C9-A64655148267}">
      <dgm:prSet/>
      <dgm:spPr/>
      <dgm:t>
        <a:bodyPr/>
        <a:lstStyle/>
        <a:p>
          <a:endParaRPr lang="en-US"/>
        </a:p>
      </dgm:t>
    </dgm:pt>
    <dgm:pt modelId="{0222DAC7-25A4-4553-BFD8-FC787B210F11}" type="sibTrans" cxnId="{24D50141-4796-4958-88C9-A64655148267}">
      <dgm:prSet/>
      <dgm:spPr/>
      <dgm:t>
        <a:bodyPr/>
        <a:lstStyle/>
        <a:p>
          <a:endParaRPr lang="en-US"/>
        </a:p>
      </dgm:t>
    </dgm:pt>
    <dgm:pt modelId="{C0A206EF-083A-441E-B13D-77FA17A4FEB1}">
      <dgm:prSet/>
      <dgm:spPr/>
      <dgm:t>
        <a:bodyPr/>
        <a:lstStyle/>
        <a:p>
          <a:r>
            <a:rPr lang="en-US"/>
            <a:t>Assure that learning outcomes have been met</a:t>
          </a:r>
        </a:p>
        <a:p>
          <a:endParaRPr lang="en-US"/>
        </a:p>
      </dgm:t>
    </dgm:pt>
    <dgm:pt modelId="{C158B690-F86A-4EFF-A9FB-8F420A72824D}" type="parTrans" cxnId="{38764EC3-6D62-467B-B4A5-BDDC652CBAFE}">
      <dgm:prSet/>
      <dgm:spPr/>
      <dgm:t>
        <a:bodyPr/>
        <a:lstStyle/>
        <a:p>
          <a:endParaRPr lang="en-US"/>
        </a:p>
      </dgm:t>
    </dgm:pt>
    <dgm:pt modelId="{76A19E5C-1735-41E7-B2C2-C65A12380714}" type="sibTrans" cxnId="{38764EC3-6D62-467B-B4A5-BDDC652CBAFE}">
      <dgm:prSet/>
      <dgm:spPr/>
      <dgm:t>
        <a:bodyPr/>
        <a:lstStyle/>
        <a:p>
          <a:endParaRPr lang="en-US"/>
        </a:p>
      </dgm:t>
    </dgm:pt>
    <dgm:pt modelId="{78F6F824-19D7-4FE1-9FFC-9B81BB5BA29F}">
      <dgm:prSet/>
      <dgm:spPr/>
      <dgm:t>
        <a:bodyPr/>
        <a:lstStyle/>
        <a:p>
          <a:r>
            <a:rPr lang="en-US"/>
            <a:t>Summative assessment</a:t>
          </a:r>
        </a:p>
      </dgm:t>
    </dgm:pt>
    <dgm:pt modelId="{C50F726C-EF90-4D70-94A7-AAA0E79F0D24}" type="parTrans" cxnId="{E60ECB72-173B-4B24-9A84-A4C6631F4294}">
      <dgm:prSet/>
      <dgm:spPr/>
      <dgm:t>
        <a:bodyPr/>
        <a:lstStyle/>
        <a:p>
          <a:endParaRPr lang="en-US"/>
        </a:p>
      </dgm:t>
    </dgm:pt>
    <dgm:pt modelId="{24564603-B376-41F9-A3B0-B4AABF23E178}" type="sibTrans" cxnId="{E60ECB72-173B-4B24-9A84-A4C6631F4294}">
      <dgm:prSet/>
      <dgm:spPr/>
      <dgm:t>
        <a:bodyPr/>
        <a:lstStyle/>
        <a:p>
          <a:endParaRPr lang="en-US"/>
        </a:p>
      </dgm:t>
    </dgm:pt>
    <dgm:pt modelId="{D9B3B4AF-78AA-44EE-9EF2-934E72044DF6}">
      <dgm:prSet/>
      <dgm:spPr/>
      <dgm:t>
        <a:bodyPr/>
        <a:lstStyle/>
        <a:p>
          <a:r>
            <a:rPr lang="en-US"/>
            <a:t>Enable</a:t>
          </a:r>
        </a:p>
      </dgm:t>
    </dgm:pt>
    <dgm:pt modelId="{A656EFBF-8F89-4C79-A882-4D87F706E0B7}" type="parTrans" cxnId="{17601BD5-104C-4514-B7BA-0EC71C0AAF89}">
      <dgm:prSet/>
      <dgm:spPr/>
      <dgm:t>
        <a:bodyPr/>
        <a:lstStyle/>
        <a:p>
          <a:endParaRPr lang="en-US"/>
        </a:p>
      </dgm:t>
    </dgm:pt>
    <dgm:pt modelId="{8CCC7F95-11DA-4E32-9351-96BEE4B33A39}" type="sibTrans" cxnId="{17601BD5-104C-4514-B7BA-0EC71C0AAF89}">
      <dgm:prSet/>
      <dgm:spPr/>
      <dgm:t>
        <a:bodyPr/>
        <a:lstStyle/>
        <a:p>
          <a:endParaRPr lang="en-US"/>
        </a:p>
      </dgm:t>
    </dgm:pt>
    <dgm:pt modelId="{B0319AE1-D662-4CA5-8753-DD94DA29FA45}">
      <dgm:prSet/>
      <dgm:spPr/>
      <dgm:t>
        <a:bodyPr/>
        <a:lstStyle/>
        <a:p>
          <a:r>
            <a:rPr lang="en-US"/>
            <a:t>Enable students to use information to aid their learning now</a:t>
          </a:r>
        </a:p>
      </dgm:t>
    </dgm:pt>
    <dgm:pt modelId="{58EE5579-62A3-4BD0-A287-5331C257B105}" type="parTrans" cxnId="{ABAE11BF-C2C2-4EEB-A778-2AC3F1FAAC7E}">
      <dgm:prSet/>
      <dgm:spPr/>
      <dgm:t>
        <a:bodyPr/>
        <a:lstStyle/>
        <a:p>
          <a:endParaRPr lang="en-US"/>
        </a:p>
      </dgm:t>
    </dgm:pt>
    <dgm:pt modelId="{012B03FE-CB85-4D16-BC58-492A7BB5ABC5}" type="sibTrans" cxnId="{ABAE11BF-C2C2-4EEB-A778-2AC3F1FAAC7E}">
      <dgm:prSet/>
      <dgm:spPr/>
      <dgm:t>
        <a:bodyPr/>
        <a:lstStyle/>
        <a:p>
          <a:endParaRPr lang="en-US"/>
        </a:p>
      </dgm:t>
    </dgm:pt>
    <dgm:pt modelId="{C027E2C4-3F3B-4AA7-B520-A3BD08D7C7CC}">
      <dgm:prSet/>
      <dgm:spPr/>
      <dgm:t>
        <a:bodyPr/>
        <a:lstStyle/>
        <a:p>
          <a:r>
            <a:rPr lang="en-US"/>
            <a:t>Formative assessment</a:t>
          </a:r>
        </a:p>
      </dgm:t>
    </dgm:pt>
    <dgm:pt modelId="{83EA330D-7659-4106-87DA-C35EC49251CA}" type="parTrans" cxnId="{65074BB6-F52F-4417-AB39-EF99EEFC49A1}">
      <dgm:prSet/>
      <dgm:spPr/>
      <dgm:t>
        <a:bodyPr/>
        <a:lstStyle/>
        <a:p>
          <a:endParaRPr lang="en-US"/>
        </a:p>
      </dgm:t>
    </dgm:pt>
    <dgm:pt modelId="{48946EDE-C55C-4153-8CFE-9195F10887E3}" type="sibTrans" cxnId="{65074BB6-F52F-4417-AB39-EF99EEFC49A1}">
      <dgm:prSet/>
      <dgm:spPr/>
      <dgm:t>
        <a:bodyPr/>
        <a:lstStyle/>
        <a:p>
          <a:endParaRPr lang="en-US"/>
        </a:p>
      </dgm:t>
    </dgm:pt>
    <dgm:pt modelId="{BAED4E48-6258-44D8-BB48-144C5F53DEDA}">
      <dgm:prSet/>
      <dgm:spPr/>
      <dgm:t>
        <a:bodyPr/>
        <a:lstStyle/>
        <a:p>
          <a:r>
            <a:rPr lang="en-US"/>
            <a:t>Build</a:t>
          </a:r>
        </a:p>
      </dgm:t>
    </dgm:pt>
    <dgm:pt modelId="{D6F59104-6E7D-4211-A788-06092882D67D}" type="parTrans" cxnId="{D40E5FB8-28D6-4685-8CB4-E643416D0315}">
      <dgm:prSet/>
      <dgm:spPr/>
      <dgm:t>
        <a:bodyPr/>
        <a:lstStyle/>
        <a:p>
          <a:endParaRPr lang="en-US"/>
        </a:p>
      </dgm:t>
    </dgm:pt>
    <dgm:pt modelId="{4A90B964-6725-4B03-BC18-21FC4DDD4998}" type="sibTrans" cxnId="{D40E5FB8-28D6-4685-8CB4-E643416D0315}">
      <dgm:prSet/>
      <dgm:spPr/>
      <dgm:t>
        <a:bodyPr/>
        <a:lstStyle/>
        <a:p>
          <a:endParaRPr lang="en-US"/>
        </a:p>
      </dgm:t>
    </dgm:pt>
    <dgm:pt modelId="{30CE4524-C253-4380-A4A6-D87D327F9F87}">
      <dgm:prSet/>
      <dgm:spPr/>
      <dgm:t>
        <a:bodyPr/>
        <a:lstStyle/>
        <a:p>
          <a:r>
            <a:rPr lang="en-US"/>
            <a:t>Build students’ capacity to judge their own learning</a:t>
          </a:r>
        </a:p>
        <a:p>
          <a:endParaRPr lang="en-US"/>
        </a:p>
      </dgm:t>
    </dgm:pt>
    <dgm:pt modelId="{72F8174F-EA4A-4CD0-A15C-D67721A59DDA}" type="parTrans" cxnId="{E2AB1007-5FB9-4376-BD85-23B2158AEE44}">
      <dgm:prSet/>
      <dgm:spPr/>
      <dgm:t>
        <a:bodyPr/>
        <a:lstStyle/>
        <a:p>
          <a:endParaRPr lang="en-US"/>
        </a:p>
      </dgm:t>
    </dgm:pt>
    <dgm:pt modelId="{4AC0C047-E853-49E8-B7D5-D41BD558543E}" type="sibTrans" cxnId="{E2AB1007-5FB9-4376-BD85-23B2158AEE44}">
      <dgm:prSet/>
      <dgm:spPr/>
      <dgm:t>
        <a:bodyPr/>
        <a:lstStyle/>
        <a:p>
          <a:endParaRPr lang="en-US"/>
        </a:p>
      </dgm:t>
    </dgm:pt>
    <dgm:pt modelId="{60983917-33C1-4983-9A53-E5981CE9A9EF}">
      <dgm:prSet/>
      <dgm:spPr/>
      <dgm:t>
        <a:bodyPr/>
        <a:lstStyle/>
        <a:p>
          <a:r>
            <a:rPr lang="en-US"/>
            <a:t>Sustainable assessment</a:t>
          </a:r>
        </a:p>
      </dgm:t>
    </dgm:pt>
    <dgm:pt modelId="{77BC3151-3354-4969-8EAF-A8F2DDB3071C}" type="parTrans" cxnId="{3B146DD0-906F-4CAE-ADB0-B81F0C07E918}">
      <dgm:prSet/>
      <dgm:spPr/>
      <dgm:t>
        <a:bodyPr/>
        <a:lstStyle/>
        <a:p>
          <a:endParaRPr lang="en-US"/>
        </a:p>
      </dgm:t>
    </dgm:pt>
    <dgm:pt modelId="{4B217E1F-7E79-4354-845B-5A7BA74A1DB9}" type="sibTrans" cxnId="{3B146DD0-906F-4CAE-ADB0-B81F0C07E918}">
      <dgm:prSet/>
      <dgm:spPr/>
      <dgm:t>
        <a:bodyPr/>
        <a:lstStyle/>
        <a:p>
          <a:endParaRPr lang="en-US"/>
        </a:p>
      </dgm:t>
    </dgm:pt>
    <dgm:pt modelId="{A081E5B8-3EB7-7540-915E-82F7029C5C0A}" type="pres">
      <dgm:prSet presAssocID="{A0FE3259-59BF-4549-A530-686AAAE1F5E4}" presName="Name0" presStyleCnt="0">
        <dgm:presLayoutVars>
          <dgm:dir/>
          <dgm:animLvl val="lvl"/>
          <dgm:resizeHandles val="exact"/>
        </dgm:presLayoutVars>
      </dgm:prSet>
      <dgm:spPr/>
    </dgm:pt>
    <dgm:pt modelId="{B17BBBE6-E754-D340-8831-20D33C36F59A}" type="pres">
      <dgm:prSet presAssocID="{F0365FE3-6FFA-4AEC-B9A4-F23D65237930}" presName="composite" presStyleCnt="0"/>
      <dgm:spPr/>
    </dgm:pt>
    <dgm:pt modelId="{55807863-98A5-194D-8F96-73A848CD7AF8}" type="pres">
      <dgm:prSet presAssocID="{F0365FE3-6FFA-4AEC-B9A4-F23D65237930}" presName="parTx" presStyleLbl="alignNode1" presStyleIdx="0" presStyleCnt="3">
        <dgm:presLayoutVars>
          <dgm:chMax val="0"/>
          <dgm:chPref val="0"/>
        </dgm:presLayoutVars>
      </dgm:prSet>
      <dgm:spPr/>
    </dgm:pt>
    <dgm:pt modelId="{79BC257B-2415-EE4B-8851-4FCC62A6AFFC}" type="pres">
      <dgm:prSet presAssocID="{F0365FE3-6FFA-4AEC-B9A4-F23D65237930}" presName="desTx" presStyleLbl="alignAccFollowNode1" presStyleIdx="0" presStyleCnt="3">
        <dgm:presLayoutVars/>
      </dgm:prSet>
      <dgm:spPr/>
    </dgm:pt>
    <dgm:pt modelId="{9FF0F164-8781-1E48-A9B6-E886C5CF0076}" type="pres">
      <dgm:prSet presAssocID="{0222DAC7-25A4-4553-BFD8-FC787B210F11}" presName="space" presStyleCnt="0"/>
      <dgm:spPr/>
    </dgm:pt>
    <dgm:pt modelId="{6216E826-5119-024B-A771-12BCEF966948}" type="pres">
      <dgm:prSet presAssocID="{D9B3B4AF-78AA-44EE-9EF2-934E72044DF6}" presName="composite" presStyleCnt="0"/>
      <dgm:spPr/>
    </dgm:pt>
    <dgm:pt modelId="{91F15876-F3E6-594B-9566-8AB2F9E5AD6D}" type="pres">
      <dgm:prSet presAssocID="{D9B3B4AF-78AA-44EE-9EF2-934E72044DF6}" presName="parTx" presStyleLbl="alignNode1" presStyleIdx="1" presStyleCnt="3">
        <dgm:presLayoutVars>
          <dgm:chMax val="0"/>
          <dgm:chPref val="0"/>
        </dgm:presLayoutVars>
      </dgm:prSet>
      <dgm:spPr/>
    </dgm:pt>
    <dgm:pt modelId="{54B8D973-7E98-CF41-98B6-B7E93D11C6F8}" type="pres">
      <dgm:prSet presAssocID="{D9B3B4AF-78AA-44EE-9EF2-934E72044DF6}" presName="desTx" presStyleLbl="alignAccFollowNode1" presStyleIdx="1" presStyleCnt="3">
        <dgm:presLayoutVars/>
      </dgm:prSet>
      <dgm:spPr/>
    </dgm:pt>
    <dgm:pt modelId="{B12C1506-7BF7-F34A-AEAB-C08770A52181}" type="pres">
      <dgm:prSet presAssocID="{8CCC7F95-11DA-4E32-9351-96BEE4B33A39}" presName="space" presStyleCnt="0"/>
      <dgm:spPr/>
    </dgm:pt>
    <dgm:pt modelId="{FAD8AC37-6E1A-374D-8425-1642DF766C9A}" type="pres">
      <dgm:prSet presAssocID="{BAED4E48-6258-44D8-BB48-144C5F53DEDA}" presName="composite" presStyleCnt="0"/>
      <dgm:spPr/>
    </dgm:pt>
    <dgm:pt modelId="{6BB9DF9E-757D-6245-9DC1-9B1772F6BD5A}" type="pres">
      <dgm:prSet presAssocID="{BAED4E48-6258-44D8-BB48-144C5F53DEDA}" presName="parTx" presStyleLbl="alignNode1" presStyleIdx="2" presStyleCnt="3">
        <dgm:presLayoutVars>
          <dgm:chMax val="0"/>
          <dgm:chPref val="0"/>
        </dgm:presLayoutVars>
      </dgm:prSet>
      <dgm:spPr/>
    </dgm:pt>
    <dgm:pt modelId="{58864CDF-3E62-DA45-AC64-F18A9A4906AF}" type="pres">
      <dgm:prSet presAssocID="{BAED4E48-6258-44D8-BB48-144C5F53DEDA}" presName="desTx" presStyleLbl="alignAccFollowNode1" presStyleIdx="2" presStyleCnt="3">
        <dgm:presLayoutVars/>
      </dgm:prSet>
      <dgm:spPr/>
    </dgm:pt>
  </dgm:ptLst>
  <dgm:cxnLst>
    <dgm:cxn modelId="{A331D405-18EC-4F4B-8A1E-9F6319B5B1E6}" type="presOf" srcId="{60983917-33C1-4983-9A53-E5981CE9A9EF}" destId="{58864CDF-3E62-DA45-AC64-F18A9A4906AF}" srcOrd="0" destOrd="1" presId="urn:microsoft.com/office/officeart/2016/7/layout/HorizontalActionList"/>
    <dgm:cxn modelId="{E2AB1007-5FB9-4376-BD85-23B2158AEE44}" srcId="{BAED4E48-6258-44D8-BB48-144C5F53DEDA}" destId="{30CE4524-C253-4380-A4A6-D87D327F9F87}" srcOrd="0" destOrd="0" parTransId="{72F8174F-EA4A-4CD0-A15C-D67721A59DDA}" sibTransId="{4AC0C047-E853-49E8-B7D5-D41BD558543E}"/>
    <dgm:cxn modelId="{77781915-7FC7-0944-BC56-45E122D4D985}" type="presOf" srcId="{F0365FE3-6FFA-4AEC-B9A4-F23D65237930}" destId="{55807863-98A5-194D-8F96-73A848CD7AF8}" srcOrd="0" destOrd="0" presId="urn:microsoft.com/office/officeart/2016/7/layout/HorizontalActionList"/>
    <dgm:cxn modelId="{AA226938-66BE-C044-8BA5-4320514F5D27}" type="presOf" srcId="{C027E2C4-3F3B-4AA7-B520-A3BD08D7C7CC}" destId="{54B8D973-7E98-CF41-98B6-B7E93D11C6F8}" srcOrd="0" destOrd="1" presId="urn:microsoft.com/office/officeart/2016/7/layout/HorizontalActionList"/>
    <dgm:cxn modelId="{3174203E-FBAB-3E4D-8B9E-25F83E5E5129}" type="presOf" srcId="{B0319AE1-D662-4CA5-8753-DD94DA29FA45}" destId="{54B8D973-7E98-CF41-98B6-B7E93D11C6F8}" srcOrd="0" destOrd="0" presId="urn:microsoft.com/office/officeart/2016/7/layout/HorizontalActionList"/>
    <dgm:cxn modelId="{24D50141-4796-4958-88C9-A64655148267}" srcId="{A0FE3259-59BF-4549-A530-686AAAE1F5E4}" destId="{F0365FE3-6FFA-4AEC-B9A4-F23D65237930}" srcOrd="0" destOrd="0" parTransId="{A6D3F581-C62A-4221-816D-1FAFBA77B801}" sibTransId="{0222DAC7-25A4-4553-BFD8-FC787B210F11}"/>
    <dgm:cxn modelId="{A2CFD954-3A69-0E48-8E5C-0F2677E9DE06}" type="presOf" srcId="{C0A206EF-083A-441E-B13D-77FA17A4FEB1}" destId="{79BC257B-2415-EE4B-8851-4FCC62A6AFFC}" srcOrd="0" destOrd="0" presId="urn:microsoft.com/office/officeart/2016/7/layout/HorizontalActionList"/>
    <dgm:cxn modelId="{E60ECB72-173B-4B24-9A84-A4C6631F4294}" srcId="{C0A206EF-083A-441E-B13D-77FA17A4FEB1}" destId="{78F6F824-19D7-4FE1-9FFC-9B81BB5BA29F}" srcOrd="0" destOrd="0" parTransId="{C50F726C-EF90-4D70-94A7-AAA0E79F0D24}" sibTransId="{24564603-B376-41F9-A3B0-B4AABF23E178}"/>
    <dgm:cxn modelId="{F97C9D81-0DFC-A046-81B4-43B8FB5C8F77}" type="presOf" srcId="{78F6F824-19D7-4FE1-9FFC-9B81BB5BA29F}" destId="{79BC257B-2415-EE4B-8851-4FCC62A6AFFC}" srcOrd="0" destOrd="1" presId="urn:microsoft.com/office/officeart/2016/7/layout/HorizontalActionList"/>
    <dgm:cxn modelId="{1DBACC8A-F279-BD42-B61A-B303A6104A1D}" type="presOf" srcId="{A0FE3259-59BF-4549-A530-686AAAE1F5E4}" destId="{A081E5B8-3EB7-7540-915E-82F7029C5C0A}" srcOrd="0" destOrd="0" presId="urn:microsoft.com/office/officeart/2016/7/layout/HorizontalActionList"/>
    <dgm:cxn modelId="{C70165A8-6D59-9149-B9A7-FE638FD7D920}" type="presOf" srcId="{D9B3B4AF-78AA-44EE-9EF2-934E72044DF6}" destId="{91F15876-F3E6-594B-9566-8AB2F9E5AD6D}" srcOrd="0" destOrd="0" presId="urn:microsoft.com/office/officeart/2016/7/layout/HorizontalActionList"/>
    <dgm:cxn modelId="{65074BB6-F52F-4417-AB39-EF99EEFC49A1}" srcId="{B0319AE1-D662-4CA5-8753-DD94DA29FA45}" destId="{C027E2C4-3F3B-4AA7-B520-A3BD08D7C7CC}" srcOrd="0" destOrd="0" parTransId="{83EA330D-7659-4106-87DA-C35EC49251CA}" sibTransId="{48946EDE-C55C-4153-8CFE-9195F10887E3}"/>
    <dgm:cxn modelId="{D40E5FB8-28D6-4685-8CB4-E643416D0315}" srcId="{A0FE3259-59BF-4549-A530-686AAAE1F5E4}" destId="{BAED4E48-6258-44D8-BB48-144C5F53DEDA}" srcOrd="2" destOrd="0" parTransId="{D6F59104-6E7D-4211-A788-06092882D67D}" sibTransId="{4A90B964-6725-4B03-BC18-21FC4DDD4998}"/>
    <dgm:cxn modelId="{1C0894BA-A438-374E-A6A7-6133DDA603BA}" type="presOf" srcId="{30CE4524-C253-4380-A4A6-D87D327F9F87}" destId="{58864CDF-3E62-DA45-AC64-F18A9A4906AF}" srcOrd="0" destOrd="0" presId="urn:microsoft.com/office/officeart/2016/7/layout/HorizontalActionList"/>
    <dgm:cxn modelId="{ABAE11BF-C2C2-4EEB-A778-2AC3F1FAAC7E}" srcId="{D9B3B4AF-78AA-44EE-9EF2-934E72044DF6}" destId="{B0319AE1-D662-4CA5-8753-DD94DA29FA45}" srcOrd="0" destOrd="0" parTransId="{58EE5579-62A3-4BD0-A287-5331C257B105}" sibTransId="{012B03FE-CB85-4D16-BC58-492A7BB5ABC5}"/>
    <dgm:cxn modelId="{4A234EC1-BB7D-194C-A4AB-457095DF225F}" type="presOf" srcId="{BAED4E48-6258-44D8-BB48-144C5F53DEDA}" destId="{6BB9DF9E-757D-6245-9DC1-9B1772F6BD5A}" srcOrd="0" destOrd="0" presId="urn:microsoft.com/office/officeart/2016/7/layout/HorizontalActionList"/>
    <dgm:cxn modelId="{38764EC3-6D62-467B-B4A5-BDDC652CBAFE}" srcId="{F0365FE3-6FFA-4AEC-B9A4-F23D65237930}" destId="{C0A206EF-083A-441E-B13D-77FA17A4FEB1}" srcOrd="0" destOrd="0" parTransId="{C158B690-F86A-4EFF-A9FB-8F420A72824D}" sibTransId="{76A19E5C-1735-41E7-B2C2-C65A12380714}"/>
    <dgm:cxn modelId="{3B146DD0-906F-4CAE-ADB0-B81F0C07E918}" srcId="{30CE4524-C253-4380-A4A6-D87D327F9F87}" destId="{60983917-33C1-4983-9A53-E5981CE9A9EF}" srcOrd="0" destOrd="0" parTransId="{77BC3151-3354-4969-8EAF-A8F2DDB3071C}" sibTransId="{4B217E1F-7E79-4354-845B-5A7BA74A1DB9}"/>
    <dgm:cxn modelId="{17601BD5-104C-4514-B7BA-0EC71C0AAF89}" srcId="{A0FE3259-59BF-4549-A530-686AAAE1F5E4}" destId="{D9B3B4AF-78AA-44EE-9EF2-934E72044DF6}" srcOrd="1" destOrd="0" parTransId="{A656EFBF-8F89-4C79-A882-4D87F706E0B7}" sibTransId="{8CCC7F95-11DA-4E32-9351-96BEE4B33A39}"/>
    <dgm:cxn modelId="{3488CBE5-2057-5C41-9B09-165FD90B2782}" type="presParOf" srcId="{A081E5B8-3EB7-7540-915E-82F7029C5C0A}" destId="{B17BBBE6-E754-D340-8831-20D33C36F59A}" srcOrd="0" destOrd="0" presId="urn:microsoft.com/office/officeart/2016/7/layout/HorizontalActionList"/>
    <dgm:cxn modelId="{F6E92DD5-2EF5-A14E-8FCB-F46519BFF02A}" type="presParOf" srcId="{B17BBBE6-E754-D340-8831-20D33C36F59A}" destId="{55807863-98A5-194D-8F96-73A848CD7AF8}" srcOrd="0" destOrd="0" presId="urn:microsoft.com/office/officeart/2016/7/layout/HorizontalActionList"/>
    <dgm:cxn modelId="{167400BF-9E40-F044-A3C7-1E6D5A143C06}" type="presParOf" srcId="{B17BBBE6-E754-D340-8831-20D33C36F59A}" destId="{79BC257B-2415-EE4B-8851-4FCC62A6AFFC}" srcOrd="1" destOrd="0" presId="urn:microsoft.com/office/officeart/2016/7/layout/HorizontalActionList"/>
    <dgm:cxn modelId="{18C0B98C-8D5D-8C43-895D-DC287D051B19}" type="presParOf" srcId="{A081E5B8-3EB7-7540-915E-82F7029C5C0A}" destId="{9FF0F164-8781-1E48-A9B6-E886C5CF0076}" srcOrd="1" destOrd="0" presId="urn:microsoft.com/office/officeart/2016/7/layout/HorizontalActionList"/>
    <dgm:cxn modelId="{41DE3247-D249-9A4B-B72F-5599F745F332}" type="presParOf" srcId="{A081E5B8-3EB7-7540-915E-82F7029C5C0A}" destId="{6216E826-5119-024B-A771-12BCEF966948}" srcOrd="2" destOrd="0" presId="urn:microsoft.com/office/officeart/2016/7/layout/HorizontalActionList"/>
    <dgm:cxn modelId="{8291B6AE-8DBA-6B4D-A02C-24C05E2103DA}" type="presParOf" srcId="{6216E826-5119-024B-A771-12BCEF966948}" destId="{91F15876-F3E6-594B-9566-8AB2F9E5AD6D}" srcOrd="0" destOrd="0" presId="urn:microsoft.com/office/officeart/2016/7/layout/HorizontalActionList"/>
    <dgm:cxn modelId="{9C1D283E-4A40-9043-9155-9C54101C68E6}" type="presParOf" srcId="{6216E826-5119-024B-A771-12BCEF966948}" destId="{54B8D973-7E98-CF41-98B6-B7E93D11C6F8}" srcOrd="1" destOrd="0" presId="urn:microsoft.com/office/officeart/2016/7/layout/HorizontalActionList"/>
    <dgm:cxn modelId="{C0F0CB31-5992-0448-8E80-A9297EB68956}" type="presParOf" srcId="{A081E5B8-3EB7-7540-915E-82F7029C5C0A}" destId="{B12C1506-7BF7-F34A-AEAB-C08770A52181}" srcOrd="3" destOrd="0" presId="urn:microsoft.com/office/officeart/2016/7/layout/HorizontalActionList"/>
    <dgm:cxn modelId="{31CBC10D-8F61-CC45-B9A3-BC5FFE0FD7DB}" type="presParOf" srcId="{A081E5B8-3EB7-7540-915E-82F7029C5C0A}" destId="{FAD8AC37-6E1A-374D-8425-1642DF766C9A}" srcOrd="4" destOrd="0" presId="urn:microsoft.com/office/officeart/2016/7/layout/HorizontalActionList"/>
    <dgm:cxn modelId="{72108190-221F-7E4C-9D0A-F198A826E251}" type="presParOf" srcId="{FAD8AC37-6E1A-374D-8425-1642DF766C9A}" destId="{6BB9DF9E-757D-6245-9DC1-9B1772F6BD5A}" srcOrd="0" destOrd="0" presId="urn:microsoft.com/office/officeart/2016/7/layout/HorizontalActionList"/>
    <dgm:cxn modelId="{1C343035-F201-DB44-8664-04590C6379A4}" type="presParOf" srcId="{FAD8AC37-6E1A-374D-8425-1642DF766C9A}" destId="{58864CDF-3E62-DA45-AC64-F18A9A4906A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E3259-59BF-4549-A530-686AAAE1F5E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65FE3-6FFA-4AEC-B9A4-F23D65237930}">
      <dgm:prSet/>
      <dgm:spPr/>
      <dgm:t>
        <a:bodyPr/>
        <a:lstStyle/>
        <a:p>
          <a:r>
            <a:rPr lang="en-US"/>
            <a:t>Assure</a:t>
          </a:r>
        </a:p>
      </dgm:t>
    </dgm:pt>
    <dgm:pt modelId="{A6D3F581-C62A-4221-816D-1FAFBA77B801}" type="parTrans" cxnId="{24D50141-4796-4958-88C9-A64655148267}">
      <dgm:prSet/>
      <dgm:spPr/>
      <dgm:t>
        <a:bodyPr/>
        <a:lstStyle/>
        <a:p>
          <a:endParaRPr lang="en-US"/>
        </a:p>
      </dgm:t>
    </dgm:pt>
    <dgm:pt modelId="{0222DAC7-25A4-4553-BFD8-FC787B210F11}" type="sibTrans" cxnId="{24D50141-4796-4958-88C9-A64655148267}">
      <dgm:prSet/>
      <dgm:spPr/>
      <dgm:t>
        <a:bodyPr/>
        <a:lstStyle/>
        <a:p>
          <a:endParaRPr lang="en-US"/>
        </a:p>
      </dgm:t>
    </dgm:pt>
    <dgm:pt modelId="{C0A206EF-083A-441E-B13D-77FA17A4FEB1}">
      <dgm:prSet/>
      <dgm:spPr/>
      <dgm:t>
        <a:bodyPr/>
        <a:lstStyle/>
        <a:p>
          <a:r>
            <a:rPr lang="en-US"/>
            <a:t>Assure that learning outcomes have been met</a:t>
          </a:r>
        </a:p>
        <a:p>
          <a:endParaRPr lang="en-US"/>
        </a:p>
      </dgm:t>
    </dgm:pt>
    <dgm:pt modelId="{C158B690-F86A-4EFF-A9FB-8F420A72824D}" type="parTrans" cxnId="{38764EC3-6D62-467B-B4A5-BDDC652CBAFE}">
      <dgm:prSet/>
      <dgm:spPr/>
      <dgm:t>
        <a:bodyPr/>
        <a:lstStyle/>
        <a:p>
          <a:endParaRPr lang="en-US"/>
        </a:p>
      </dgm:t>
    </dgm:pt>
    <dgm:pt modelId="{76A19E5C-1735-41E7-B2C2-C65A12380714}" type="sibTrans" cxnId="{38764EC3-6D62-467B-B4A5-BDDC652CBAFE}">
      <dgm:prSet/>
      <dgm:spPr/>
      <dgm:t>
        <a:bodyPr/>
        <a:lstStyle/>
        <a:p>
          <a:endParaRPr lang="en-US"/>
        </a:p>
      </dgm:t>
    </dgm:pt>
    <dgm:pt modelId="{78F6F824-19D7-4FE1-9FFC-9B81BB5BA29F}">
      <dgm:prSet/>
      <dgm:spPr/>
      <dgm:t>
        <a:bodyPr/>
        <a:lstStyle/>
        <a:p>
          <a:r>
            <a:rPr lang="en-US"/>
            <a:t>Summative assessment</a:t>
          </a:r>
        </a:p>
      </dgm:t>
    </dgm:pt>
    <dgm:pt modelId="{C50F726C-EF90-4D70-94A7-AAA0E79F0D24}" type="parTrans" cxnId="{E60ECB72-173B-4B24-9A84-A4C6631F4294}">
      <dgm:prSet/>
      <dgm:spPr/>
      <dgm:t>
        <a:bodyPr/>
        <a:lstStyle/>
        <a:p>
          <a:endParaRPr lang="en-US"/>
        </a:p>
      </dgm:t>
    </dgm:pt>
    <dgm:pt modelId="{24564603-B376-41F9-A3B0-B4AABF23E178}" type="sibTrans" cxnId="{E60ECB72-173B-4B24-9A84-A4C6631F4294}">
      <dgm:prSet/>
      <dgm:spPr/>
      <dgm:t>
        <a:bodyPr/>
        <a:lstStyle/>
        <a:p>
          <a:endParaRPr lang="en-US"/>
        </a:p>
      </dgm:t>
    </dgm:pt>
    <dgm:pt modelId="{D9B3B4AF-78AA-44EE-9EF2-934E72044DF6}">
      <dgm:prSet/>
      <dgm:spPr/>
      <dgm:t>
        <a:bodyPr/>
        <a:lstStyle/>
        <a:p>
          <a:r>
            <a:rPr lang="en-US"/>
            <a:t>Enable</a:t>
          </a:r>
        </a:p>
      </dgm:t>
    </dgm:pt>
    <dgm:pt modelId="{A656EFBF-8F89-4C79-A882-4D87F706E0B7}" type="parTrans" cxnId="{17601BD5-104C-4514-B7BA-0EC71C0AAF89}">
      <dgm:prSet/>
      <dgm:spPr/>
      <dgm:t>
        <a:bodyPr/>
        <a:lstStyle/>
        <a:p>
          <a:endParaRPr lang="en-US"/>
        </a:p>
      </dgm:t>
    </dgm:pt>
    <dgm:pt modelId="{8CCC7F95-11DA-4E32-9351-96BEE4B33A39}" type="sibTrans" cxnId="{17601BD5-104C-4514-B7BA-0EC71C0AAF89}">
      <dgm:prSet/>
      <dgm:spPr/>
      <dgm:t>
        <a:bodyPr/>
        <a:lstStyle/>
        <a:p>
          <a:endParaRPr lang="en-US"/>
        </a:p>
      </dgm:t>
    </dgm:pt>
    <dgm:pt modelId="{B0319AE1-D662-4CA5-8753-DD94DA29FA45}">
      <dgm:prSet/>
      <dgm:spPr/>
      <dgm:t>
        <a:bodyPr/>
        <a:lstStyle/>
        <a:p>
          <a:r>
            <a:rPr lang="en-US"/>
            <a:t>Enable students to use information to aid their learning now</a:t>
          </a:r>
        </a:p>
      </dgm:t>
    </dgm:pt>
    <dgm:pt modelId="{58EE5579-62A3-4BD0-A287-5331C257B105}" type="parTrans" cxnId="{ABAE11BF-C2C2-4EEB-A778-2AC3F1FAAC7E}">
      <dgm:prSet/>
      <dgm:spPr/>
      <dgm:t>
        <a:bodyPr/>
        <a:lstStyle/>
        <a:p>
          <a:endParaRPr lang="en-US"/>
        </a:p>
      </dgm:t>
    </dgm:pt>
    <dgm:pt modelId="{012B03FE-CB85-4D16-BC58-492A7BB5ABC5}" type="sibTrans" cxnId="{ABAE11BF-C2C2-4EEB-A778-2AC3F1FAAC7E}">
      <dgm:prSet/>
      <dgm:spPr/>
      <dgm:t>
        <a:bodyPr/>
        <a:lstStyle/>
        <a:p>
          <a:endParaRPr lang="en-US"/>
        </a:p>
      </dgm:t>
    </dgm:pt>
    <dgm:pt modelId="{C027E2C4-3F3B-4AA7-B520-A3BD08D7C7CC}">
      <dgm:prSet/>
      <dgm:spPr/>
      <dgm:t>
        <a:bodyPr/>
        <a:lstStyle/>
        <a:p>
          <a:r>
            <a:rPr lang="en-US"/>
            <a:t>Formative assessment</a:t>
          </a:r>
        </a:p>
      </dgm:t>
    </dgm:pt>
    <dgm:pt modelId="{83EA330D-7659-4106-87DA-C35EC49251CA}" type="parTrans" cxnId="{65074BB6-F52F-4417-AB39-EF99EEFC49A1}">
      <dgm:prSet/>
      <dgm:spPr/>
      <dgm:t>
        <a:bodyPr/>
        <a:lstStyle/>
        <a:p>
          <a:endParaRPr lang="en-US"/>
        </a:p>
      </dgm:t>
    </dgm:pt>
    <dgm:pt modelId="{48946EDE-C55C-4153-8CFE-9195F10887E3}" type="sibTrans" cxnId="{65074BB6-F52F-4417-AB39-EF99EEFC49A1}">
      <dgm:prSet/>
      <dgm:spPr/>
      <dgm:t>
        <a:bodyPr/>
        <a:lstStyle/>
        <a:p>
          <a:endParaRPr lang="en-US"/>
        </a:p>
      </dgm:t>
    </dgm:pt>
    <dgm:pt modelId="{BAED4E48-6258-44D8-BB48-144C5F53DEDA}">
      <dgm:prSet/>
      <dgm:spPr/>
      <dgm:t>
        <a:bodyPr/>
        <a:lstStyle/>
        <a:p>
          <a:r>
            <a:rPr lang="en-US"/>
            <a:t>Build</a:t>
          </a:r>
        </a:p>
      </dgm:t>
    </dgm:pt>
    <dgm:pt modelId="{D6F59104-6E7D-4211-A788-06092882D67D}" type="parTrans" cxnId="{D40E5FB8-28D6-4685-8CB4-E643416D0315}">
      <dgm:prSet/>
      <dgm:spPr/>
      <dgm:t>
        <a:bodyPr/>
        <a:lstStyle/>
        <a:p>
          <a:endParaRPr lang="en-US"/>
        </a:p>
      </dgm:t>
    </dgm:pt>
    <dgm:pt modelId="{4A90B964-6725-4B03-BC18-21FC4DDD4998}" type="sibTrans" cxnId="{D40E5FB8-28D6-4685-8CB4-E643416D0315}">
      <dgm:prSet/>
      <dgm:spPr/>
      <dgm:t>
        <a:bodyPr/>
        <a:lstStyle/>
        <a:p>
          <a:endParaRPr lang="en-US"/>
        </a:p>
      </dgm:t>
    </dgm:pt>
    <dgm:pt modelId="{30CE4524-C253-4380-A4A6-D87D327F9F87}">
      <dgm:prSet/>
      <dgm:spPr/>
      <dgm:t>
        <a:bodyPr/>
        <a:lstStyle/>
        <a:p>
          <a:r>
            <a:rPr lang="en-US"/>
            <a:t>Build students’ capacity to judge their own learning</a:t>
          </a:r>
        </a:p>
        <a:p>
          <a:endParaRPr lang="en-US"/>
        </a:p>
      </dgm:t>
    </dgm:pt>
    <dgm:pt modelId="{72F8174F-EA4A-4CD0-A15C-D67721A59DDA}" type="parTrans" cxnId="{E2AB1007-5FB9-4376-BD85-23B2158AEE44}">
      <dgm:prSet/>
      <dgm:spPr/>
      <dgm:t>
        <a:bodyPr/>
        <a:lstStyle/>
        <a:p>
          <a:endParaRPr lang="en-US"/>
        </a:p>
      </dgm:t>
    </dgm:pt>
    <dgm:pt modelId="{4AC0C047-E853-49E8-B7D5-D41BD558543E}" type="sibTrans" cxnId="{E2AB1007-5FB9-4376-BD85-23B2158AEE44}">
      <dgm:prSet/>
      <dgm:spPr/>
      <dgm:t>
        <a:bodyPr/>
        <a:lstStyle/>
        <a:p>
          <a:endParaRPr lang="en-US"/>
        </a:p>
      </dgm:t>
    </dgm:pt>
    <dgm:pt modelId="{60983917-33C1-4983-9A53-E5981CE9A9EF}">
      <dgm:prSet/>
      <dgm:spPr/>
      <dgm:t>
        <a:bodyPr/>
        <a:lstStyle/>
        <a:p>
          <a:r>
            <a:rPr lang="en-US"/>
            <a:t>Sustainable assessment</a:t>
          </a:r>
        </a:p>
      </dgm:t>
    </dgm:pt>
    <dgm:pt modelId="{77BC3151-3354-4969-8EAF-A8F2DDB3071C}" type="parTrans" cxnId="{3B146DD0-906F-4CAE-ADB0-B81F0C07E918}">
      <dgm:prSet/>
      <dgm:spPr/>
      <dgm:t>
        <a:bodyPr/>
        <a:lstStyle/>
        <a:p>
          <a:endParaRPr lang="en-US"/>
        </a:p>
      </dgm:t>
    </dgm:pt>
    <dgm:pt modelId="{4B217E1F-7E79-4354-845B-5A7BA74A1DB9}" type="sibTrans" cxnId="{3B146DD0-906F-4CAE-ADB0-B81F0C07E918}">
      <dgm:prSet/>
      <dgm:spPr/>
      <dgm:t>
        <a:bodyPr/>
        <a:lstStyle/>
        <a:p>
          <a:endParaRPr lang="en-US"/>
        </a:p>
      </dgm:t>
    </dgm:pt>
    <dgm:pt modelId="{A081E5B8-3EB7-7540-915E-82F7029C5C0A}" type="pres">
      <dgm:prSet presAssocID="{A0FE3259-59BF-4549-A530-686AAAE1F5E4}" presName="Name0" presStyleCnt="0">
        <dgm:presLayoutVars>
          <dgm:dir/>
          <dgm:animLvl val="lvl"/>
          <dgm:resizeHandles val="exact"/>
        </dgm:presLayoutVars>
      </dgm:prSet>
      <dgm:spPr/>
    </dgm:pt>
    <dgm:pt modelId="{B17BBBE6-E754-D340-8831-20D33C36F59A}" type="pres">
      <dgm:prSet presAssocID="{F0365FE3-6FFA-4AEC-B9A4-F23D65237930}" presName="composite" presStyleCnt="0"/>
      <dgm:spPr/>
    </dgm:pt>
    <dgm:pt modelId="{55807863-98A5-194D-8F96-73A848CD7AF8}" type="pres">
      <dgm:prSet presAssocID="{F0365FE3-6FFA-4AEC-B9A4-F23D65237930}" presName="parTx" presStyleLbl="alignNode1" presStyleIdx="0" presStyleCnt="3">
        <dgm:presLayoutVars>
          <dgm:chMax val="0"/>
          <dgm:chPref val="0"/>
        </dgm:presLayoutVars>
      </dgm:prSet>
      <dgm:spPr/>
    </dgm:pt>
    <dgm:pt modelId="{79BC257B-2415-EE4B-8851-4FCC62A6AFFC}" type="pres">
      <dgm:prSet presAssocID="{F0365FE3-6FFA-4AEC-B9A4-F23D65237930}" presName="desTx" presStyleLbl="alignAccFollowNode1" presStyleIdx="0" presStyleCnt="3">
        <dgm:presLayoutVars/>
      </dgm:prSet>
      <dgm:spPr/>
    </dgm:pt>
    <dgm:pt modelId="{9FF0F164-8781-1E48-A9B6-E886C5CF0076}" type="pres">
      <dgm:prSet presAssocID="{0222DAC7-25A4-4553-BFD8-FC787B210F11}" presName="space" presStyleCnt="0"/>
      <dgm:spPr/>
    </dgm:pt>
    <dgm:pt modelId="{6216E826-5119-024B-A771-12BCEF966948}" type="pres">
      <dgm:prSet presAssocID="{D9B3B4AF-78AA-44EE-9EF2-934E72044DF6}" presName="composite" presStyleCnt="0"/>
      <dgm:spPr/>
    </dgm:pt>
    <dgm:pt modelId="{91F15876-F3E6-594B-9566-8AB2F9E5AD6D}" type="pres">
      <dgm:prSet presAssocID="{D9B3B4AF-78AA-44EE-9EF2-934E72044DF6}" presName="parTx" presStyleLbl="alignNode1" presStyleIdx="1" presStyleCnt="3">
        <dgm:presLayoutVars>
          <dgm:chMax val="0"/>
          <dgm:chPref val="0"/>
        </dgm:presLayoutVars>
      </dgm:prSet>
      <dgm:spPr/>
    </dgm:pt>
    <dgm:pt modelId="{54B8D973-7E98-CF41-98B6-B7E93D11C6F8}" type="pres">
      <dgm:prSet presAssocID="{D9B3B4AF-78AA-44EE-9EF2-934E72044DF6}" presName="desTx" presStyleLbl="alignAccFollowNode1" presStyleIdx="1" presStyleCnt="3">
        <dgm:presLayoutVars/>
      </dgm:prSet>
      <dgm:spPr/>
    </dgm:pt>
    <dgm:pt modelId="{B12C1506-7BF7-F34A-AEAB-C08770A52181}" type="pres">
      <dgm:prSet presAssocID="{8CCC7F95-11DA-4E32-9351-96BEE4B33A39}" presName="space" presStyleCnt="0"/>
      <dgm:spPr/>
    </dgm:pt>
    <dgm:pt modelId="{FAD8AC37-6E1A-374D-8425-1642DF766C9A}" type="pres">
      <dgm:prSet presAssocID="{BAED4E48-6258-44D8-BB48-144C5F53DEDA}" presName="composite" presStyleCnt="0"/>
      <dgm:spPr/>
    </dgm:pt>
    <dgm:pt modelId="{6BB9DF9E-757D-6245-9DC1-9B1772F6BD5A}" type="pres">
      <dgm:prSet presAssocID="{BAED4E48-6258-44D8-BB48-144C5F53DEDA}" presName="parTx" presStyleLbl="alignNode1" presStyleIdx="2" presStyleCnt="3">
        <dgm:presLayoutVars>
          <dgm:chMax val="0"/>
          <dgm:chPref val="0"/>
        </dgm:presLayoutVars>
      </dgm:prSet>
      <dgm:spPr/>
    </dgm:pt>
    <dgm:pt modelId="{58864CDF-3E62-DA45-AC64-F18A9A4906AF}" type="pres">
      <dgm:prSet presAssocID="{BAED4E48-6258-44D8-BB48-144C5F53DEDA}" presName="desTx" presStyleLbl="alignAccFollowNode1" presStyleIdx="2" presStyleCnt="3">
        <dgm:presLayoutVars/>
      </dgm:prSet>
      <dgm:spPr/>
    </dgm:pt>
  </dgm:ptLst>
  <dgm:cxnLst>
    <dgm:cxn modelId="{A331D405-18EC-4F4B-8A1E-9F6319B5B1E6}" type="presOf" srcId="{60983917-33C1-4983-9A53-E5981CE9A9EF}" destId="{58864CDF-3E62-DA45-AC64-F18A9A4906AF}" srcOrd="0" destOrd="1" presId="urn:microsoft.com/office/officeart/2016/7/layout/HorizontalActionList"/>
    <dgm:cxn modelId="{E2AB1007-5FB9-4376-BD85-23B2158AEE44}" srcId="{BAED4E48-6258-44D8-BB48-144C5F53DEDA}" destId="{30CE4524-C253-4380-A4A6-D87D327F9F87}" srcOrd="0" destOrd="0" parTransId="{72F8174F-EA4A-4CD0-A15C-D67721A59DDA}" sibTransId="{4AC0C047-E853-49E8-B7D5-D41BD558543E}"/>
    <dgm:cxn modelId="{77781915-7FC7-0944-BC56-45E122D4D985}" type="presOf" srcId="{F0365FE3-6FFA-4AEC-B9A4-F23D65237930}" destId="{55807863-98A5-194D-8F96-73A848CD7AF8}" srcOrd="0" destOrd="0" presId="urn:microsoft.com/office/officeart/2016/7/layout/HorizontalActionList"/>
    <dgm:cxn modelId="{AA226938-66BE-C044-8BA5-4320514F5D27}" type="presOf" srcId="{C027E2C4-3F3B-4AA7-B520-A3BD08D7C7CC}" destId="{54B8D973-7E98-CF41-98B6-B7E93D11C6F8}" srcOrd="0" destOrd="1" presId="urn:microsoft.com/office/officeart/2016/7/layout/HorizontalActionList"/>
    <dgm:cxn modelId="{3174203E-FBAB-3E4D-8B9E-25F83E5E5129}" type="presOf" srcId="{B0319AE1-D662-4CA5-8753-DD94DA29FA45}" destId="{54B8D973-7E98-CF41-98B6-B7E93D11C6F8}" srcOrd="0" destOrd="0" presId="urn:microsoft.com/office/officeart/2016/7/layout/HorizontalActionList"/>
    <dgm:cxn modelId="{24D50141-4796-4958-88C9-A64655148267}" srcId="{A0FE3259-59BF-4549-A530-686AAAE1F5E4}" destId="{F0365FE3-6FFA-4AEC-B9A4-F23D65237930}" srcOrd="0" destOrd="0" parTransId="{A6D3F581-C62A-4221-816D-1FAFBA77B801}" sibTransId="{0222DAC7-25A4-4553-BFD8-FC787B210F11}"/>
    <dgm:cxn modelId="{A2CFD954-3A69-0E48-8E5C-0F2677E9DE06}" type="presOf" srcId="{C0A206EF-083A-441E-B13D-77FA17A4FEB1}" destId="{79BC257B-2415-EE4B-8851-4FCC62A6AFFC}" srcOrd="0" destOrd="0" presId="urn:microsoft.com/office/officeart/2016/7/layout/HorizontalActionList"/>
    <dgm:cxn modelId="{E60ECB72-173B-4B24-9A84-A4C6631F4294}" srcId="{C0A206EF-083A-441E-B13D-77FA17A4FEB1}" destId="{78F6F824-19D7-4FE1-9FFC-9B81BB5BA29F}" srcOrd="0" destOrd="0" parTransId="{C50F726C-EF90-4D70-94A7-AAA0E79F0D24}" sibTransId="{24564603-B376-41F9-A3B0-B4AABF23E178}"/>
    <dgm:cxn modelId="{F97C9D81-0DFC-A046-81B4-43B8FB5C8F77}" type="presOf" srcId="{78F6F824-19D7-4FE1-9FFC-9B81BB5BA29F}" destId="{79BC257B-2415-EE4B-8851-4FCC62A6AFFC}" srcOrd="0" destOrd="1" presId="urn:microsoft.com/office/officeart/2016/7/layout/HorizontalActionList"/>
    <dgm:cxn modelId="{1DBACC8A-F279-BD42-B61A-B303A6104A1D}" type="presOf" srcId="{A0FE3259-59BF-4549-A530-686AAAE1F5E4}" destId="{A081E5B8-3EB7-7540-915E-82F7029C5C0A}" srcOrd="0" destOrd="0" presId="urn:microsoft.com/office/officeart/2016/7/layout/HorizontalActionList"/>
    <dgm:cxn modelId="{C70165A8-6D59-9149-B9A7-FE638FD7D920}" type="presOf" srcId="{D9B3B4AF-78AA-44EE-9EF2-934E72044DF6}" destId="{91F15876-F3E6-594B-9566-8AB2F9E5AD6D}" srcOrd="0" destOrd="0" presId="urn:microsoft.com/office/officeart/2016/7/layout/HorizontalActionList"/>
    <dgm:cxn modelId="{65074BB6-F52F-4417-AB39-EF99EEFC49A1}" srcId="{B0319AE1-D662-4CA5-8753-DD94DA29FA45}" destId="{C027E2C4-3F3B-4AA7-B520-A3BD08D7C7CC}" srcOrd="0" destOrd="0" parTransId="{83EA330D-7659-4106-87DA-C35EC49251CA}" sibTransId="{48946EDE-C55C-4153-8CFE-9195F10887E3}"/>
    <dgm:cxn modelId="{D40E5FB8-28D6-4685-8CB4-E643416D0315}" srcId="{A0FE3259-59BF-4549-A530-686AAAE1F5E4}" destId="{BAED4E48-6258-44D8-BB48-144C5F53DEDA}" srcOrd="2" destOrd="0" parTransId="{D6F59104-6E7D-4211-A788-06092882D67D}" sibTransId="{4A90B964-6725-4B03-BC18-21FC4DDD4998}"/>
    <dgm:cxn modelId="{1C0894BA-A438-374E-A6A7-6133DDA603BA}" type="presOf" srcId="{30CE4524-C253-4380-A4A6-D87D327F9F87}" destId="{58864CDF-3E62-DA45-AC64-F18A9A4906AF}" srcOrd="0" destOrd="0" presId="urn:microsoft.com/office/officeart/2016/7/layout/HorizontalActionList"/>
    <dgm:cxn modelId="{ABAE11BF-C2C2-4EEB-A778-2AC3F1FAAC7E}" srcId="{D9B3B4AF-78AA-44EE-9EF2-934E72044DF6}" destId="{B0319AE1-D662-4CA5-8753-DD94DA29FA45}" srcOrd="0" destOrd="0" parTransId="{58EE5579-62A3-4BD0-A287-5331C257B105}" sibTransId="{012B03FE-CB85-4D16-BC58-492A7BB5ABC5}"/>
    <dgm:cxn modelId="{4A234EC1-BB7D-194C-A4AB-457095DF225F}" type="presOf" srcId="{BAED4E48-6258-44D8-BB48-144C5F53DEDA}" destId="{6BB9DF9E-757D-6245-9DC1-9B1772F6BD5A}" srcOrd="0" destOrd="0" presId="urn:microsoft.com/office/officeart/2016/7/layout/HorizontalActionList"/>
    <dgm:cxn modelId="{38764EC3-6D62-467B-B4A5-BDDC652CBAFE}" srcId="{F0365FE3-6FFA-4AEC-B9A4-F23D65237930}" destId="{C0A206EF-083A-441E-B13D-77FA17A4FEB1}" srcOrd="0" destOrd="0" parTransId="{C158B690-F86A-4EFF-A9FB-8F420A72824D}" sibTransId="{76A19E5C-1735-41E7-B2C2-C65A12380714}"/>
    <dgm:cxn modelId="{3B146DD0-906F-4CAE-ADB0-B81F0C07E918}" srcId="{30CE4524-C253-4380-A4A6-D87D327F9F87}" destId="{60983917-33C1-4983-9A53-E5981CE9A9EF}" srcOrd="0" destOrd="0" parTransId="{77BC3151-3354-4969-8EAF-A8F2DDB3071C}" sibTransId="{4B217E1F-7E79-4354-845B-5A7BA74A1DB9}"/>
    <dgm:cxn modelId="{17601BD5-104C-4514-B7BA-0EC71C0AAF89}" srcId="{A0FE3259-59BF-4549-A530-686AAAE1F5E4}" destId="{D9B3B4AF-78AA-44EE-9EF2-934E72044DF6}" srcOrd="1" destOrd="0" parTransId="{A656EFBF-8F89-4C79-A882-4D87F706E0B7}" sibTransId="{8CCC7F95-11DA-4E32-9351-96BEE4B33A39}"/>
    <dgm:cxn modelId="{3488CBE5-2057-5C41-9B09-165FD90B2782}" type="presParOf" srcId="{A081E5B8-3EB7-7540-915E-82F7029C5C0A}" destId="{B17BBBE6-E754-D340-8831-20D33C36F59A}" srcOrd="0" destOrd="0" presId="urn:microsoft.com/office/officeart/2016/7/layout/HorizontalActionList"/>
    <dgm:cxn modelId="{F6E92DD5-2EF5-A14E-8FCB-F46519BFF02A}" type="presParOf" srcId="{B17BBBE6-E754-D340-8831-20D33C36F59A}" destId="{55807863-98A5-194D-8F96-73A848CD7AF8}" srcOrd="0" destOrd="0" presId="urn:microsoft.com/office/officeart/2016/7/layout/HorizontalActionList"/>
    <dgm:cxn modelId="{167400BF-9E40-F044-A3C7-1E6D5A143C06}" type="presParOf" srcId="{B17BBBE6-E754-D340-8831-20D33C36F59A}" destId="{79BC257B-2415-EE4B-8851-4FCC62A6AFFC}" srcOrd="1" destOrd="0" presId="urn:microsoft.com/office/officeart/2016/7/layout/HorizontalActionList"/>
    <dgm:cxn modelId="{18C0B98C-8D5D-8C43-895D-DC287D051B19}" type="presParOf" srcId="{A081E5B8-3EB7-7540-915E-82F7029C5C0A}" destId="{9FF0F164-8781-1E48-A9B6-E886C5CF0076}" srcOrd="1" destOrd="0" presId="urn:microsoft.com/office/officeart/2016/7/layout/HorizontalActionList"/>
    <dgm:cxn modelId="{41DE3247-D249-9A4B-B72F-5599F745F332}" type="presParOf" srcId="{A081E5B8-3EB7-7540-915E-82F7029C5C0A}" destId="{6216E826-5119-024B-A771-12BCEF966948}" srcOrd="2" destOrd="0" presId="urn:microsoft.com/office/officeart/2016/7/layout/HorizontalActionList"/>
    <dgm:cxn modelId="{8291B6AE-8DBA-6B4D-A02C-24C05E2103DA}" type="presParOf" srcId="{6216E826-5119-024B-A771-12BCEF966948}" destId="{91F15876-F3E6-594B-9566-8AB2F9E5AD6D}" srcOrd="0" destOrd="0" presId="urn:microsoft.com/office/officeart/2016/7/layout/HorizontalActionList"/>
    <dgm:cxn modelId="{9C1D283E-4A40-9043-9155-9C54101C68E6}" type="presParOf" srcId="{6216E826-5119-024B-A771-12BCEF966948}" destId="{54B8D973-7E98-CF41-98B6-B7E93D11C6F8}" srcOrd="1" destOrd="0" presId="urn:microsoft.com/office/officeart/2016/7/layout/HorizontalActionList"/>
    <dgm:cxn modelId="{C0F0CB31-5992-0448-8E80-A9297EB68956}" type="presParOf" srcId="{A081E5B8-3EB7-7540-915E-82F7029C5C0A}" destId="{B12C1506-7BF7-F34A-AEAB-C08770A52181}" srcOrd="3" destOrd="0" presId="urn:microsoft.com/office/officeart/2016/7/layout/HorizontalActionList"/>
    <dgm:cxn modelId="{31CBC10D-8F61-CC45-B9A3-BC5FFE0FD7DB}" type="presParOf" srcId="{A081E5B8-3EB7-7540-915E-82F7029C5C0A}" destId="{FAD8AC37-6E1A-374D-8425-1642DF766C9A}" srcOrd="4" destOrd="0" presId="urn:microsoft.com/office/officeart/2016/7/layout/HorizontalActionList"/>
    <dgm:cxn modelId="{72108190-221F-7E4C-9D0A-F198A826E251}" type="presParOf" srcId="{FAD8AC37-6E1A-374D-8425-1642DF766C9A}" destId="{6BB9DF9E-757D-6245-9DC1-9B1772F6BD5A}" srcOrd="0" destOrd="0" presId="urn:microsoft.com/office/officeart/2016/7/layout/HorizontalActionList"/>
    <dgm:cxn modelId="{1C343035-F201-DB44-8664-04590C6379A4}" type="presParOf" srcId="{FAD8AC37-6E1A-374D-8425-1642DF766C9A}" destId="{58864CDF-3E62-DA45-AC64-F18A9A4906A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E3259-59BF-4549-A530-686AAAE1F5E4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365FE3-6FFA-4AEC-B9A4-F23D65237930}">
      <dgm:prSet/>
      <dgm:spPr/>
      <dgm:t>
        <a:bodyPr/>
        <a:lstStyle/>
        <a:p>
          <a:r>
            <a:rPr lang="en-US"/>
            <a:t>Assure</a:t>
          </a:r>
        </a:p>
      </dgm:t>
    </dgm:pt>
    <dgm:pt modelId="{A6D3F581-C62A-4221-816D-1FAFBA77B801}" type="parTrans" cxnId="{24D50141-4796-4958-88C9-A64655148267}">
      <dgm:prSet/>
      <dgm:spPr/>
      <dgm:t>
        <a:bodyPr/>
        <a:lstStyle/>
        <a:p>
          <a:endParaRPr lang="en-US"/>
        </a:p>
      </dgm:t>
    </dgm:pt>
    <dgm:pt modelId="{0222DAC7-25A4-4553-BFD8-FC787B210F11}" type="sibTrans" cxnId="{24D50141-4796-4958-88C9-A64655148267}">
      <dgm:prSet/>
      <dgm:spPr/>
      <dgm:t>
        <a:bodyPr/>
        <a:lstStyle/>
        <a:p>
          <a:endParaRPr lang="en-US"/>
        </a:p>
      </dgm:t>
    </dgm:pt>
    <dgm:pt modelId="{C0A206EF-083A-441E-B13D-77FA17A4FEB1}">
      <dgm:prSet/>
      <dgm:spPr/>
      <dgm:t>
        <a:bodyPr/>
        <a:lstStyle/>
        <a:p>
          <a:r>
            <a:rPr lang="en-US"/>
            <a:t>Assure that learning outcomes have been met</a:t>
          </a:r>
        </a:p>
        <a:p>
          <a:endParaRPr lang="en-US"/>
        </a:p>
      </dgm:t>
    </dgm:pt>
    <dgm:pt modelId="{C158B690-F86A-4EFF-A9FB-8F420A72824D}" type="parTrans" cxnId="{38764EC3-6D62-467B-B4A5-BDDC652CBAFE}">
      <dgm:prSet/>
      <dgm:spPr/>
      <dgm:t>
        <a:bodyPr/>
        <a:lstStyle/>
        <a:p>
          <a:endParaRPr lang="en-US"/>
        </a:p>
      </dgm:t>
    </dgm:pt>
    <dgm:pt modelId="{76A19E5C-1735-41E7-B2C2-C65A12380714}" type="sibTrans" cxnId="{38764EC3-6D62-467B-B4A5-BDDC652CBAFE}">
      <dgm:prSet/>
      <dgm:spPr/>
      <dgm:t>
        <a:bodyPr/>
        <a:lstStyle/>
        <a:p>
          <a:endParaRPr lang="en-US"/>
        </a:p>
      </dgm:t>
    </dgm:pt>
    <dgm:pt modelId="{78F6F824-19D7-4FE1-9FFC-9B81BB5BA29F}">
      <dgm:prSet/>
      <dgm:spPr/>
      <dgm:t>
        <a:bodyPr/>
        <a:lstStyle/>
        <a:p>
          <a:r>
            <a:rPr lang="en-US"/>
            <a:t>Summative assessment</a:t>
          </a:r>
        </a:p>
      </dgm:t>
    </dgm:pt>
    <dgm:pt modelId="{C50F726C-EF90-4D70-94A7-AAA0E79F0D24}" type="parTrans" cxnId="{E60ECB72-173B-4B24-9A84-A4C6631F4294}">
      <dgm:prSet/>
      <dgm:spPr/>
      <dgm:t>
        <a:bodyPr/>
        <a:lstStyle/>
        <a:p>
          <a:endParaRPr lang="en-US"/>
        </a:p>
      </dgm:t>
    </dgm:pt>
    <dgm:pt modelId="{24564603-B376-41F9-A3B0-B4AABF23E178}" type="sibTrans" cxnId="{E60ECB72-173B-4B24-9A84-A4C6631F4294}">
      <dgm:prSet/>
      <dgm:spPr/>
      <dgm:t>
        <a:bodyPr/>
        <a:lstStyle/>
        <a:p>
          <a:endParaRPr lang="en-US"/>
        </a:p>
      </dgm:t>
    </dgm:pt>
    <dgm:pt modelId="{D9B3B4AF-78AA-44EE-9EF2-934E72044DF6}">
      <dgm:prSet/>
      <dgm:spPr/>
      <dgm:t>
        <a:bodyPr/>
        <a:lstStyle/>
        <a:p>
          <a:r>
            <a:rPr lang="en-US"/>
            <a:t>Enable</a:t>
          </a:r>
        </a:p>
      </dgm:t>
    </dgm:pt>
    <dgm:pt modelId="{A656EFBF-8F89-4C79-A882-4D87F706E0B7}" type="parTrans" cxnId="{17601BD5-104C-4514-B7BA-0EC71C0AAF89}">
      <dgm:prSet/>
      <dgm:spPr/>
      <dgm:t>
        <a:bodyPr/>
        <a:lstStyle/>
        <a:p>
          <a:endParaRPr lang="en-US"/>
        </a:p>
      </dgm:t>
    </dgm:pt>
    <dgm:pt modelId="{8CCC7F95-11DA-4E32-9351-96BEE4B33A39}" type="sibTrans" cxnId="{17601BD5-104C-4514-B7BA-0EC71C0AAF89}">
      <dgm:prSet/>
      <dgm:spPr/>
      <dgm:t>
        <a:bodyPr/>
        <a:lstStyle/>
        <a:p>
          <a:endParaRPr lang="en-US"/>
        </a:p>
      </dgm:t>
    </dgm:pt>
    <dgm:pt modelId="{B0319AE1-D662-4CA5-8753-DD94DA29FA45}">
      <dgm:prSet/>
      <dgm:spPr/>
      <dgm:t>
        <a:bodyPr/>
        <a:lstStyle/>
        <a:p>
          <a:r>
            <a:rPr lang="en-US"/>
            <a:t>Enable students to use information to aid their learning now</a:t>
          </a:r>
        </a:p>
      </dgm:t>
    </dgm:pt>
    <dgm:pt modelId="{58EE5579-62A3-4BD0-A287-5331C257B105}" type="parTrans" cxnId="{ABAE11BF-C2C2-4EEB-A778-2AC3F1FAAC7E}">
      <dgm:prSet/>
      <dgm:spPr/>
      <dgm:t>
        <a:bodyPr/>
        <a:lstStyle/>
        <a:p>
          <a:endParaRPr lang="en-US"/>
        </a:p>
      </dgm:t>
    </dgm:pt>
    <dgm:pt modelId="{012B03FE-CB85-4D16-BC58-492A7BB5ABC5}" type="sibTrans" cxnId="{ABAE11BF-C2C2-4EEB-A778-2AC3F1FAAC7E}">
      <dgm:prSet/>
      <dgm:spPr/>
      <dgm:t>
        <a:bodyPr/>
        <a:lstStyle/>
        <a:p>
          <a:endParaRPr lang="en-US"/>
        </a:p>
      </dgm:t>
    </dgm:pt>
    <dgm:pt modelId="{C027E2C4-3F3B-4AA7-B520-A3BD08D7C7CC}">
      <dgm:prSet/>
      <dgm:spPr/>
      <dgm:t>
        <a:bodyPr/>
        <a:lstStyle/>
        <a:p>
          <a:r>
            <a:rPr lang="en-US"/>
            <a:t>Formative assessment</a:t>
          </a:r>
        </a:p>
      </dgm:t>
    </dgm:pt>
    <dgm:pt modelId="{83EA330D-7659-4106-87DA-C35EC49251CA}" type="parTrans" cxnId="{65074BB6-F52F-4417-AB39-EF99EEFC49A1}">
      <dgm:prSet/>
      <dgm:spPr/>
      <dgm:t>
        <a:bodyPr/>
        <a:lstStyle/>
        <a:p>
          <a:endParaRPr lang="en-US"/>
        </a:p>
      </dgm:t>
    </dgm:pt>
    <dgm:pt modelId="{48946EDE-C55C-4153-8CFE-9195F10887E3}" type="sibTrans" cxnId="{65074BB6-F52F-4417-AB39-EF99EEFC49A1}">
      <dgm:prSet/>
      <dgm:spPr/>
      <dgm:t>
        <a:bodyPr/>
        <a:lstStyle/>
        <a:p>
          <a:endParaRPr lang="en-US"/>
        </a:p>
      </dgm:t>
    </dgm:pt>
    <dgm:pt modelId="{BAED4E48-6258-44D8-BB48-144C5F53DEDA}">
      <dgm:prSet/>
      <dgm:spPr/>
      <dgm:t>
        <a:bodyPr/>
        <a:lstStyle/>
        <a:p>
          <a:r>
            <a:rPr lang="en-US"/>
            <a:t>Build</a:t>
          </a:r>
        </a:p>
      </dgm:t>
    </dgm:pt>
    <dgm:pt modelId="{D6F59104-6E7D-4211-A788-06092882D67D}" type="parTrans" cxnId="{D40E5FB8-28D6-4685-8CB4-E643416D0315}">
      <dgm:prSet/>
      <dgm:spPr/>
      <dgm:t>
        <a:bodyPr/>
        <a:lstStyle/>
        <a:p>
          <a:endParaRPr lang="en-US"/>
        </a:p>
      </dgm:t>
    </dgm:pt>
    <dgm:pt modelId="{4A90B964-6725-4B03-BC18-21FC4DDD4998}" type="sibTrans" cxnId="{D40E5FB8-28D6-4685-8CB4-E643416D0315}">
      <dgm:prSet/>
      <dgm:spPr/>
      <dgm:t>
        <a:bodyPr/>
        <a:lstStyle/>
        <a:p>
          <a:endParaRPr lang="en-US"/>
        </a:p>
      </dgm:t>
    </dgm:pt>
    <dgm:pt modelId="{30CE4524-C253-4380-A4A6-D87D327F9F87}">
      <dgm:prSet/>
      <dgm:spPr/>
      <dgm:t>
        <a:bodyPr/>
        <a:lstStyle/>
        <a:p>
          <a:r>
            <a:rPr lang="en-US"/>
            <a:t>Build students’ capacity to judge their own learning</a:t>
          </a:r>
        </a:p>
        <a:p>
          <a:endParaRPr lang="en-US"/>
        </a:p>
      </dgm:t>
    </dgm:pt>
    <dgm:pt modelId="{72F8174F-EA4A-4CD0-A15C-D67721A59DDA}" type="parTrans" cxnId="{E2AB1007-5FB9-4376-BD85-23B2158AEE44}">
      <dgm:prSet/>
      <dgm:spPr/>
      <dgm:t>
        <a:bodyPr/>
        <a:lstStyle/>
        <a:p>
          <a:endParaRPr lang="en-US"/>
        </a:p>
      </dgm:t>
    </dgm:pt>
    <dgm:pt modelId="{4AC0C047-E853-49E8-B7D5-D41BD558543E}" type="sibTrans" cxnId="{E2AB1007-5FB9-4376-BD85-23B2158AEE44}">
      <dgm:prSet/>
      <dgm:spPr/>
      <dgm:t>
        <a:bodyPr/>
        <a:lstStyle/>
        <a:p>
          <a:endParaRPr lang="en-US"/>
        </a:p>
      </dgm:t>
    </dgm:pt>
    <dgm:pt modelId="{60983917-33C1-4983-9A53-E5981CE9A9EF}">
      <dgm:prSet/>
      <dgm:spPr/>
      <dgm:t>
        <a:bodyPr/>
        <a:lstStyle/>
        <a:p>
          <a:r>
            <a:rPr lang="en-US"/>
            <a:t>Sustainable assessment</a:t>
          </a:r>
        </a:p>
      </dgm:t>
    </dgm:pt>
    <dgm:pt modelId="{77BC3151-3354-4969-8EAF-A8F2DDB3071C}" type="parTrans" cxnId="{3B146DD0-906F-4CAE-ADB0-B81F0C07E918}">
      <dgm:prSet/>
      <dgm:spPr/>
      <dgm:t>
        <a:bodyPr/>
        <a:lstStyle/>
        <a:p>
          <a:endParaRPr lang="en-US"/>
        </a:p>
      </dgm:t>
    </dgm:pt>
    <dgm:pt modelId="{4B217E1F-7E79-4354-845B-5A7BA74A1DB9}" type="sibTrans" cxnId="{3B146DD0-906F-4CAE-ADB0-B81F0C07E918}">
      <dgm:prSet/>
      <dgm:spPr/>
      <dgm:t>
        <a:bodyPr/>
        <a:lstStyle/>
        <a:p>
          <a:endParaRPr lang="en-US"/>
        </a:p>
      </dgm:t>
    </dgm:pt>
    <dgm:pt modelId="{A081E5B8-3EB7-7540-915E-82F7029C5C0A}" type="pres">
      <dgm:prSet presAssocID="{A0FE3259-59BF-4549-A530-686AAAE1F5E4}" presName="Name0" presStyleCnt="0">
        <dgm:presLayoutVars>
          <dgm:dir/>
          <dgm:animLvl val="lvl"/>
          <dgm:resizeHandles val="exact"/>
        </dgm:presLayoutVars>
      </dgm:prSet>
      <dgm:spPr/>
    </dgm:pt>
    <dgm:pt modelId="{B17BBBE6-E754-D340-8831-20D33C36F59A}" type="pres">
      <dgm:prSet presAssocID="{F0365FE3-6FFA-4AEC-B9A4-F23D65237930}" presName="composite" presStyleCnt="0"/>
      <dgm:spPr/>
    </dgm:pt>
    <dgm:pt modelId="{55807863-98A5-194D-8F96-73A848CD7AF8}" type="pres">
      <dgm:prSet presAssocID="{F0365FE3-6FFA-4AEC-B9A4-F23D65237930}" presName="parTx" presStyleLbl="alignNode1" presStyleIdx="0" presStyleCnt="3">
        <dgm:presLayoutVars>
          <dgm:chMax val="0"/>
          <dgm:chPref val="0"/>
        </dgm:presLayoutVars>
      </dgm:prSet>
      <dgm:spPr/>
    </dgm:pt>
    <dgm:pt modelId="{79BC257B-2415-EE4B-8851-4FCC62A6AFFC}" type="pres">
      <dgm:prSet presAssocID="{F0365FE3-6FFA-4AEC-B9A4-F23D65237930}" presName="desTx" presStyleLbl="alignAccFollowNode1" presStyleIdx="0" presStyleCnt="3">
        <dgm:presLayoutVars/>
      </dgm:prSet>
      <dgm:spPr/>
    </dgm:pt>
    <dgm:pt modelId="{9FF0F164-8781-1E48-A9B6-E886C5CF0076}" type="pres">
      <dgm:prSet presAssocID="{0222DAC7-25A4-4553-BFD8-FC787B210F11}" presName="space" presStyleCnt="0"/>
      <dgm:spPr/>
    </dgm:pt>
    <dgm:pt modelId="{6216E826-5119-024B-A771-12BCEF966948}" type="pres">
      <dgm:prSet presAssocID="{D9B3B4AF-78AA-44EE-9EF2-934E72044DF6}" presName="composite" presStyleCnt="0"/>
      <dgm:spPr/>
    </dgm:pt>
    <dgm:pt modelId="{91F15876-F3E6-594B-9566-8AB2F9E5AD6D}" type="pres">
      <dgm:prSet presAssocID="{D9B3B4AF-78AA-44EE-9EF2-934E72044DF6}" presName="parTx" presStyleLbl="alignNode1" presStyleIdx="1" presStyleCnt="3">
        <dgm:presLayoutVars>
          <dgm:chMax val="0"/>
          <dgm:chPref val="0"/>
        </dgm:presLayoutVars>
      </dgm:prSet>
      <dgm:spPr/>
    </dgm:pt>
    <dgm:pt modelId="{54B8D973-7E98-CF41-98B6-B7E93D11C6F8}" type="pres">
      <dgm:prSet presAssocID="{D9B3B4AF-78AA-44EE-9EF2-934E72044DF6}" presName="desTx" presStyleLbl="alignAccFollowNode1" presStyleIdx="1" presStyleCnt="3">
        <dgm:presLayoutVars/>
      </dgm:prSet>
      <dgm:spPr/>
    </dgm:pt>
    <dgm:pt modelId="{B12C1506-7BF7-F34A-AEAB-C08770A52181}" type="pres">
      <dgm:prSet presAssocID="{8CCC7F95-11DA-4E32-9351-96BEE4B33A39}" presName="space" presStyleCnt="0"/>
      <dgm:spPr/>
    </dgm:pt>
    <dgm:pt modelId="{FAD8AC37-6E1A-374D-8425-1642DF766C9A}" type="pres">
      <dgm:prSet presAssocID="{BAED4E48-6258-44D8-BB48-144C5F53DEDA}" presName="composite" presStyleCnt="0"/>
      <dgm:spPr/>
    </dgm:pt>
    <dgm:pt modelId="{6BB9DF9E-757D-6245-9DC1-9B1772F6BD5A}" type="pres">
      <dgm:prSet presAssocID="{BAED4E48-6258-44D8-BB48-144C5F53DEDA}" presName="parTx" presStyleLbl="alignNode1" presStyleIdx="2" presStyleCnt="3">
        <dgm:presLayoutVars>
          <dgm:chMax val="0"/>
          <dgm:chPref val="0"/>
        </dgm:presLayoutVars>
      </dgm:prSet>
      <dgm:spPr/>
    </dgm:pt>
    <dgm:pt modelId="{58864CDF-3E62-DA45-AC64-F18A9A4906AF}" type="pres">
      <dgm:prSet presAssocID="{BAED4E48-6258-44D8-BB48-144C5F53DEDA}" presName="desTx" presStyleLbl="alignAccFollowNode1" presStyleIdx="2" presStyleCnt="3">
        <dgm:presLayoutVars/>
      </dgm:prSet>
      <dgm:spPr/>
    </dgm:pt>
  </dgm:ptLst>
  <dgm:cxnLst>
    <dgm:cxn modelId="{A331D405-18EC-4F4B-8A1E-9F6319B5B1E6}" type="presOf" srcId="{60983917-33C1-4983-9A53-E5981CE9A9EF}" destId="{58864CDF-3E62-DA45-AC64-F18A9A4906AF}" srcOrd="0" destOrd="1" presId="urn:microsoft.com/office/officeart/2016/7/layout/HorizontalActionList"/>
    <dgm:cxn modelId="{E2AB1007-5FB9-4376-BD85-23B2158AEE44}" srcId="{BAED4E48-6258-44D8-BB48-144C5F53DEDA}" destId="{30CE4524-C253-4380-A4A6-D87D327F9F87}" srcOrd="0" destOrd="0" parTransId="{72F8174F-EA4A-4CD0-A15C-D67721A59DDA}" sibTransId="{4AC0C047-E853-49E8-B7D5-D41BD558543E}"/>
    <dgm:cxn modelId="{77781915-7FC7-0944-BC56-45E122D4D985}" type="presOf" srcId="{F0365FE3-6FFA-4AEC-B9A4-F23D65237930}" destId="{55807863-98A5-194D-8F96-73A848CD7AF8}" srcOrd="0" destOrd="0" presId="urn:microsoft.com/office/officeart/2016/7/layout/HorizontalActionList"/>
    <dgm:cxn modelId="{AA226938-66BE-C044-8BA5-4320514F5D27}" type="presOf" srcId="{C027E2C4-3F3B-4AA7-B520-A3BD08D7C7CC}" destId="{54B8D973-7E98-CF41-98B6-B7E93D11C6F8}" srcOrd="0" destOrd="1" presId="urn:microsoft.com/office/officeart/2016/7/layout/HorizontalActionList"/>
    <dgm:cxn modelId="{3174203E-FBAB-3E4D-8B9E-25F83E5E5129}" type="presOf" srcId="{B0319AE1-D662-4CA5-8753-DD94DA29FA45}" destId="{54B8D973-7E98-CF41-98B6-B7E93D11C6F8}" srcOrd="0" destOrd="0" presId="urn:microsoft.com/office/officeart/2016/7/layout/HorizontalActionList"/>
    <dgm:cxn modelId="{24D50141-4796-4958-88C9-A64655148267}" srcId="{A0FE3259-59BF-4549-A530-686AAAE1F5E4}" destId="{F0365FE3-6FFA-4AEC-B9A4-F23D65237930}" srcOrd="0" destOrd="0" parTransId="{A6D3F581-C62A-4221-816D-1FAFBA77B801}" sibTransId="{0222DAC7-25A4-4553-BFD8-FC787B210F11}"/>
    <dgm:cxn modelId="{A2CFD954-3A69-0E48-8E5C-0F2677E9DE06}" type="presOf" srcId="{C0A206EF-083A-441E-B13D-77FA17A4FEB1}" destId="{79BC257B-2415-EE4B-8851-4FCC62A6AFFC}" srcOrd="0" destOrd="0" presId="urn:microsoft.com/office/officeart/2016/7/layout/HorizontalActionList"/>
    <dgm:cxn modelId="{E60ECB72-173B-4B24-9A84-A4C6631F4294}" srcId="{C0A206EF-083A-441E-B13D-77FA17A4FEB1}" destId="{78F6F824-19D7-4FE1-9FFC-9B81BB5BA29F}" srcOrd="0" destOrd="0" parTransId="{C50F726C-EF90-4D70-94A7-AAA0E79F0D24}" sibTransId="{24564603-B376-41F9-A3B0-B4AABF23E178}"/>
    <dgm:cxn modelId="{F97C9D81-0DFC-A046-81B4-43B8FB5C8F77}" type="presOf" srcId="{78F6F824-19D7-4FE1-9FFC-9B81BB5BA29F}" destId="{79BC257B-2415-EE4B-8851-4FCC62A6AFFC}" srcOrd="0" destOrd="1" presId="urn:microsoft.com/office/officeart/2016/7/layout/HorizontalActionList"/>
    <dgm:cxn modelId="{1DBACC8A-F279-BD42-B61A-B303A6104A1D}" type="presOf" srcId="{A0FE3259-59BF-4549-A530-686AAAE1F5E4}" destId="{A081E5B8-3EB7-7540-915E-82F7029C5C0A}" srcOrd="0" destOrd="0" presId="urn:microsoft.com/office/officeart/2016/7/layout/HorizontalActionList"/>
    <dgm:cxn modelId="{C70165A8-6D59-9149-B9A7-FE638FD7D920}" type="presOf" srcId="{D9B3B4AF-78AA-44EE-9EF2-934E72044DF6}" destId="{91F15876-F3E6-594B-9566-8AB2F9E5AD6D}" srcOrd="0" destOrd="0" presId="urn:microsoft.com/office/officeart/2016/7/layout/HorizontalActionList"/>
    <dgm:cxn modelId="{65074BB6-F52F-4417-AB39-EF99EEFC49A1}" srcId="{B0319AE1-D662-4CA5-8753-DD94DA29FA45}" destId="{C027E2C4-3F3B-4AA7-B520-A3BD08D7C7CC}" srcOrd="0" destOrd="0" parTransId="{83EA330D-7659-4106-87DA-C35EC49251CA}" sibTransId="{48946EDE-C55C-4153-8CFE-9195F10887E3}"/>
    <dgm:cxn modelId="{D40E5FB8-28D6-4685-8CB4-E643416D0315}" srcId="{A0FE3259-59BF-4549-A530-686AAAE1F5E4}" destId="{BAED4E48-6258-44D8-BB48-144C5F53DEDA}" srcOrd="2" destOrd="0" parTransId="{D6F59104-6E7D-4211-A788-06092882D67D}" sibTransId="{4A90B964-6725-4B03-BC18-21FC4DDD4998}"/>
    <dgm:cxn modelId="{1C0894BA-A438-374E-A6A7-6133DDA603BA}" type="presOf" srcId="{30CE4524-C253-4380-A4A6-D87D327F9F87}" destId="{58864CDF-3E62-DA45-AC64-F18A9A4906AF}" srcOrd="0" destOrd="0" presId="urn:microsoft.com/office/officeart/2016/7/layout/HorizontalActionList"/>
    <dgm:cxn modelId="{ABAE11BF-C2C2-4EEB-A778-2AC3F1FAAC7E}" srcId="{D9B3B4AF-78AA-44EE-9EF2-934E72044DF6}" destId="{B0319AE1-D662-4CA5-8753-DD94DA29FA45}" srcOrd="0" destOrd="0" parTransId="{58EE5579-62A3-4BD0-A287-5331C257B105}" sibTransId="{012B03FE-CB85-4D16-BC58-492A7BB5ABC5}"/>
    <dgm:cxn modelId="{4A234EC1-BB7D-194C-A4AB-457095DF225F}" type="presOf" srcId="{BAED4E48-6258-44D8-BB48-144C5F53DEDA}" destId="{6BB9DF9E-757D-6245-9DC1-9B1772F6BD5A}" srcOrd="0" destOrd="0" presId="urn:microsoft.com/office/officeart/2016/7/layout/HorizontalActionList"/>
    <dgm:cxn modelId="{38764EC3-6D62-467B-B4A5-BDDC652CBAFE}" srcId="{F0365FE3-6FFA-4AEC-B9A4-F23D65237930}" destId="{C0A206EF-083A-441E-B13D-77FA17A4FEB1}" srcOrd="0" destOrd="0" parTransId="{C158B690-F86A-4EFF-A9FB-8F420A72824D}" sibTransId="{76A19E5C-1735-41E7-B2C2-C65A12380714}"/>
    <dgm:cxn modelId="{3B146DD0-906F-4CAE-ADB0-B81F0C07E918}" srcId="{30CE4524-C253-4380-A4A6-D87D327F9F87}" destId="{60983917-33C1-4983-9A53-E5981CE9A9EF}" srcOrd="0" destOrd="0" parTransId="{77BC3151-3354-4969-8EAF-A8F2DDB3071C}" sibTransId="{4B217E1F-7E79-4354-845B-5A7BA74A1DB9}"/>
    <dgm:cxn modelId="{17601BD5-104C-4514-B7BA-0EC71C0AAF89}" srcId="{A0FE3259-59BF-4549-A530-686AAAE1F5E4}" destId="{D9B3B4AF-78AA-44EE-9EF2-934E72044DF6}" srcOrd="1" destOrd="0" parTransId="{A656EFBF-8F89-4C79-A882-4D87F706E0B7}" sibTransId="{8CCC7F95-11DA-4E32-9351-96BEE4B33A39}"/>
    <dgm:cxn modelId="{3488CBE5-2057-5C41-9B09-165FD90B2782}" type="presParOf" srcId="{A081E5B8-3EB7-7540-915E-82F7029C5C0A}" destId="{B17BBBE6-E754-D340-8831-20D33C36F59A}" srcOrd="0" destOrd="0" presId="urn:microsoft.com/office/officeart/2016/7/layout/HorizontalActionList"/>
    <dgm:cxn modelId="{F6E92DD5-2EF5-A14E-8FCB-F46519BFF02A}" type="presParOf" srcId="{B17BBBE6-E754-D340-8831-20D33C36F59A}" destId="{55807863-98A5-194D-8F96-73A848CD7AF8}" srcOrd="0" destOrd="0" presId="urn:microsoft.com/office/officeart/2016/7/layout/HorizontalActionList"/>
    <dgm:cxn modelId="{167400BF-9E40-F044-A3C7-1E6D5A143C06}" type="presParOf" srcId="{B17BBBE6-E754-D340-8831-20D33C36F59A}" destId="{79BC257B-2415-EE4B-8851-4FCC62A6AFFC}" srcOrd="1" destOrd="0" presId="urn:microsoft.com/office/officeart/2016/7/layout/HorizontalActionList"/>
    <dgm:cxn modelId="{18C0B98C-8D5D-8C43-895D-DC287D051B19}" type="presParOf" srcId="{A081E5B8-3EB7-7540-915E-82F7029C5C0A}" destId="{9FF0F164-8781-1E48-A9B6-E886C5CF0076}" srcOrd="1" destOrd="0" presId="urn:microsoft.com/office/officeart/2016/7/layout/HorizontalActionList"/>
    <dgm:cxn modelId="{41DE3247-D249-9A4B-B72F-5599F745F332}" type="presParOf" srcId="{A081E5B8-3EB7-7540-915E-82F7029C5C0A}" destId="{6216E826-5119-024B-A771-12BCEF966948}" srcOrd="2" destOrd="0" presId="urn:microsoft.com/office/officeart/2016/7/layout/HorizontalActionList"/>
    <dgm:cxn modelId="{8291B6AE-8DBA-6B4D-A02C-24C05E2103DA}" type="presParOf" srcId="{6216E826-5119-024B-A771-12BCEF966948}" destId="{91F15876-F3E6-594B-9566-8AB2F9E5AD6D}" srcOrd="0" destOrd="0" presId="urn:microsoft.com/office/officeart/2016/7/layout/HorizontalActionList"/>
    <dgm:cxn modelId="{9C1D283E-4A40-9043-9155-9C54101C68E6}" type="presParOf" srcId="{6216E826-5119-024B-A771-12BCEF966948}" destId="{54B8D973-7E98-CF41-98B6-B7E93D11C6F8}" srcOrd="1" destOrd="0" presId="urn:microsoft.com/office/officeart/2016/7/layout/HorizontalActionList"/>
    <dgm:cxn modelId="{C0F0CB31-5992-0448-8E80-A9297EB68956}" type="presParOf" srcId="{A081E5B8-3EB7-7540-915E-82F7029C5C0A}" destId="{B12C1506-7BF7-F34A-AEAB-C08770A52181}" srcOrd="3" destOrd="0" presId="urn:microsoft.com/office/officeart/2016/7/layout/HorizontalActionList"/>
    <dgm:cxn modelId="{31CBC10D-8F61-CC45-B9A3-BC5FFE0FD7DB}" type="presParOf" srcId="{A081E5B8-3EB7-7540-915E-82F7029C5C0A}" destId="{FAD8AC37-6E1A-374D-8425-1642DF766C9A}" srcOrd="4" destOrd="0" presId="urn:microsoft.com/office/officeart/2016/7/layout/HorizontalActionList"/>
    <dgm:cxn modelId="{72108190-221F-7E4C-9D0A-F198A826E251}" type="presParOf" srcId="{FAD8AC37-6E1A-374D-8425-1642DF766C9A}" destId="{6BB9DF9E-757D-6245-9DC1-9B1772F6BD5A}" srcOrd="0" destOrd="0" presId="urn:microsoft.com/office/officeart/2016/7/layout/HorizontalActionList"/>
    <dgm:cxn modelId="{1C343035-F201-DB44-8664-04590C6379A4}" type="presParOf" srcId="{FAD8AC37-6E1A-374D-8425-1642DF766C9A}" destId="{58864CDF-3E62-DA45-AC64-F18A9A4906AF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1D5B10-B15A-43F9-A2EC-1CB0FC50C0D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AD550F-8E9D-4F00-B544-725CFC0BAEF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n-US" sz="2800"/>
            <a:t>Understanding notions of quality</a:t>
          </a:r>
        </a:p>
      </dgm:t>
    </dgm:pt>
    <dgm:pt modelId="{1F5AECC8-00BE-45E2-8C54-B682434C2A89}" type="parTrans" cxnId="{43352B62-99F9-4C18-B81E-61E4FE32F8BB}">
      <dgm:prSet/>
      <dgm:spPr/>
      <dgm:t>
        <a:bodyPr/>
        <a:lstStyle/>
        <a:p>
          <a:endParaRPr lang="en-US"/>
        </a:p>
      </dgm:t>
    </dgm:pt>
    <dgm:pt modelId="{3771B241-F8FB-45FB-858E-1547CC2D14AD}" type="sibTrans" cxnId="{43352B62-99F9-4C18-B81E-61E4FE32F8BB}">
      <dgm:prSet/>
      <dgm:spPr>
        <a:ln w="76200"/>
      </dgm:spPr>
      <dgm:t>
        <a:bodyPr/>
        <a:lstStyle/>
        <a:p>
          <a:endParaRPr lang="en-US"/>
        </a:p>
      </dgm:t>
    </dgm:pt>
    <dgm:pt modelId="{CB2539AB-DB2F-4D1B-90A8-A5E7B70209A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  <a:alpha val="49000"/>
          </a:schemeClr>
        </a:solidFill>
      </dgm:spPr>
      <dgm:t>
        <a:bodyPr/>
        <a:lstStyle/>
        <a:p>
          <a:r>
            <a:rPr lang="en-US" sz="2800"/>
            <a:t>Making comparisons</a:t>
          </a:r>
        </a:p>
      </dgm:t>
    </dgm:pt>
    <dgm:pt modelId="{C951ECFC-82D0-4904-8A29-54297B23B183}" type="parTrans" cxnId="{886BBD78-508E-4349-A079-721677420908}">
      <dgm:prSet/>
      <dgm:spPr/>
      <dgm:t>
        <a:bodyPr/>
        <a:lstStyle/>
        <a:p>
          <a:endParaRPr lang="en-US"/>
        </a:p>
      </dgm:t>
    </dgm:pt>
    <dgm:pt modelId="{DEE196C6-C0BB-4046-9D14-09FA7ACA1912}" type="sibTrans" cxnId="{886BBD78-508E-4349-A079-721677420908}">
      <dgm:prSet/>
      <dgm:spPr>
        <a:ln w="76200"/>
      </dgm:spPr>
      <dgm:t>
        <a:bodyPr/>
        <a:lstStyle/>
        <a:p>
          <a:endParaRPr lang="en-US"/>
        </a:p>
      </dgm:t>
    </dgm:pt>
    <dgm:pt modelId="{A0828286-F9FA-4E69-BDF6-0ABDAF9B2A04}" type="pres">
      <dgm:prSet presAssocID="{761D5B10-B15A-43F9-A2EC-1CB0FC50C0DD}" presName="cycle" presStyleCnt="0">
        <dgm:presLayoutVars>
          <dgm:dir/>
          <dgm:resizeHandles val="exact"/>
        </dgm:presLayoutVars>
      </dgm:prSet>
      <dgm:spPr/>
    </dgm:pt>
    <dgm:pt modelId="{67D4DBBE-040E-46A6-AEB3-E46AB1668A54}" type="pres">
      <dgm:prSet presAssocID="{4FAD550F-8E9D-4F00-B544-725CFC0BAEF1}" presName="node" presStyleLbl="node1" presStyleIdx="0" presStyleCnt="2" custScaleX="72071">
        <dgm:presLayoutVars>
          <dgm:bulletEnabled val="1"/>
        </dgm:presLayoutVars>
      </dgm:prSet>
      <dgm:spPr/>
    </dgm:pt>
    <dgm:pt modelId="{D4E93622-94FF-4AA1-A457-5C9C2CF27335}" type="pres">
      <dgm:prSet presAssocID="{4FAD550F-8E9D-4F00-B544-725CFC0BAEF1}" presName="spNode" presStyleCnt="0"/>
      <dgm:spPr/>
    </dgm:pt>
    <dgm:pt modelId="{0A81C7CB-44FA-4185-838F-A7B9F90073A7}" type="pres">
      <dgm:prSet presAssocID="{3771B241-F8FB-45FB-858E-1547CC2D14AD}" presName="sibTrans" presStyleLbl="sibTrans1D1" presStyleIdx="0" presStyleCnt="2"/>
      <dgm:spPr/>
    </dgm:pt>
    <dgm:pt modelId="{A3ACF413-3815-4342-8566-EBE05FCC8DEA}" type="pres">
      <dgm:prSet presAssocID="{CB2539AB-DB2F-4D1B-90A8-A5E7B70209A5}" presName="node" presStyleLbl="node1" presStyleIdx="1" presStyleCnt="2" custScaleX="65591">
        <dgm:presLayoutVars>
          <dgm:bulletEnabled val="1"/>
        </dgm:presLayoutVars>
      </dgm:prSet>
      <dgm:spPr/>
    </dgm:pt>
    <dgm:pt modelId="{F037A730-6D48-4A25-AAE3-EDFC615A8F47}" type="pres">
      <dgm:prSet presAssocID="{CB2539AB-DB2F-4D1B-90A8-A5E7B70209A5}" presName="spNode" presStyleCnt="0"/>
      <dgm:spPr/>
    </dgm:pt>
    <dgm:pt modelId="{7732FB9D-A232-4B9F-A6F4-1109887FA1CA}" type="pres">
      <dgm:prSet presAssocID="{DEE196C6-C0BB-4046-9D14-09FA7ACA1912}" presName="sibTrans" presStyleLbl="sibTrans1D1" presStyleIdx="1" presStyleCnt="2"/>
      <dgm:spPr/>
    </dgm:pt>
  </dgm:ptLst>
  <dgm:cxnLst>
    <dgm:cxn modelId="{43352B62-99F9-4C18-B81E-61E4FE32F8BB}" srcId="{761D5B10-B15A-43F9-A2EC-1CB0FC50C0DD}" destId="{4FAD550F-8E9D-4F00-B544-725CFC0BAEF1}" srcOrd="0" destOrd="0" parTransId="{1F5AECC8-00BE-45E2-8C54-B682434C2A89}" sibTransId="{3771B241-F8FB-45FB-858E-1547CC2D14AD}"/>
    <dgm:cxn modelId="{9255D064-DB9F-4F84-9D07-00816E600FB5}" type="presOf" srcId="{4FAD550F-8E9D-4F00-B544-725CFC0BAEF1}" destId="{67D4DBBE-040E-46A6-AEB3-E46AB1668A54}" srcOrd="0" destOrd="0" presId="urn:microsoft.com/office/officeart/2005/8/layout/cycle5"/>
    <dgm:cxn modelId="{500BCE6E-E023-4151-8DA6-35313BD1D845}" type="presOf" srcId="{DEE196C6-C0BB-4046-9D14-09FA7ACA1912}" destId="{7732FB9D-A232-4B9F-A6F4-1109887FA1CA}" srcOrd="0" destOrd="0" presId="urn:microsoft.com/office/officeart/2005/8/layout/cycle5"/>
    <dgm:cxn modelId="{886BBD78-508E-4349-A079-721677420908}" srcId="{761D5B10-B15A-43F9-A2EC-1CB0FC50C0DD}" destId="{CB2539AB-DB2F-4D1B-90A8-A5E7B70209A5}" srcOrd="1" destOrd="0" parTransId="{C951ECFC-82D0-4904-8A29-54297B23B183}" sibTransId="{DEE196C6-C0BB-4046-9D14-09FA7ACA1912}"/>
    <dgm:cxn modelId="{D2B0E47A-ED88-4ED1-B7B9-6F93037D5C02}" type="presOf" srcId="{CB2539AB-DB2F-4D1B-90A8-A5E7B70209A5}" destId="{A3ACF413-3815-4342-8566-EBE05FCC8DEA}" srcOrd="0" destOrd="0" presId="urn:microsoft.com/office/officeart/2005/8/layout/cycle5"/>
    <dgm:cxn modelId="{FCC2F7BA-4939-43E1-98C1-D4E82F233587}" type="presOf" srcId="{3771B241-F8FB-45FB-858E-1547CC2D14AD}" destId="{0A81C7CB-44FA-4185-838F-A7B9F90073A7}" srcOrd="0" destOrd="0" presId="urn:microsoft.com/office/officeart/2005/8/layout/cycle5"/>
    <dgm:cxn modelId="{520380C9-B623-4C97-8A83-C2AE94263517}" type="presOf" srcId="{761D5B10-B15A-43F9-A2EC-1CB0FC50C0DD}" destId="{A0828286-F9FA-4E69-BDF6-0ABDAF9B2A04}" srcOrd="0" destOrd="0" presId="urn:microsoft.com/office/officeart/2005/8/layout/cycle5"/>
    <dgm:cxn modelId="{8E920632-0500-4CEE-B0A2-814A5B706BBD}" type="presParOf" srcId="{A0828286-F9FA-4E69-BDF6-0ABDAF9B2A04}" destId="{67D4DBBE-040E-46A6-AEB3-E46AB1668A54}" srcOrd="0" destOrd="0" presId="urn:microsoft.com/office/officeart/2005/8/layout/cycle5"/>
    <dgm:cxn modelId="{C8714C55-702C-4B20-A049-09C298D9A05C}" type="presParOf" srcId="{A0828286-F9FA-4E69-BDF6-0ABDAF9B2A04}" destId="{D4E93622-94FF-4AA1-A457-5C9C2CF27335}" srcOrd="1" destOrd="0" presId="urn:microsoft.com/office/officeart/2005/8/layout/cycle5"/>
    <dgm:cxn modelId="{39AF002E-3711-4A5F-A7C1-CB9FA7F02139}" type="presParOf" srcId="{A0828286-F9FA-4E69-BDF6-0ABDAF9B2A04}" destId="{0A81C7CB-44FA-4185-838F-A7B9F90073A7}" srcOrd="2" destOrd="0" presId="urn:microsoft.com/office/officeart/2005/8/layout/cycle5"/>
    <dgm:cxn modelId="{52FF942E-9F6E-4F3F-8A50-65C8FA004582}" type="presParOf" srcId="{A0828286-F9FA-4E69-BDF6-0ABDAF9B2A04}" destId="{A3ACF413-3815-4342-8566-EBE05FCC8DEA}" srcOrd="3" destOrd="0" presId="urn:microsoft.com/office/officeart/2005/8/layout/cycle5"/>
    <dgm:cxn modelId="{4D8CB519-06A4-45F7-BDCB-F93A7F1FE0E8}" type="presParOf" srcId="{A0828286-F9FA-4E69-BDF6-0ABDAF9B2A04}" destId="{F037A730-6D48-4A25-AAE3-EDFC615A8F47}" srcOrd="4" destOrd="0" presId="urn:microsoft.com/office/officeart/2005/8/layout/cycle5"/>
    <dgm:cxn modelId="{EBD03DC4-0361-4760-A452-D84BE46618D9}" type="presParOf" srcId="{A0828286-F9FA-4E69-BDF6-0ABDAF9B2A04}" destId="{7732FB9D-A232-4B9F-A6F4-1109887FA1CA}" srcOrd="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7863-98A5-194D-8F96-73A848CD7AF8}">
      <dsp:nvSpPr>
        <dsp:cNvPr id="0" name=""/>
        <dsp:cNvSpPr/>
      </dsp:nvSpPr>
      <dsp:spPr>
        <a:xfrm>
          <a:off x="6439" y="0"/>
          <a:ext cx="3320527" cy="9961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Assure</a:t>
          </a:r>
        </a:p>
      </dsp:txBody>
      <dsp:txXfrm>
        <a:off x="6439" y="0"/>
        <a:ext cx="3320527" cy="996158"/>
      </dsp:txXfrm>
    </dsp:sp>
    <dsp:sp modelId="{79BC257B-2415-EE4B-8851-4FCC62A6AFFC}">
      <dsp:nvSpPr>
        <dsp:cNvPr id="0" name=""/>
        <dsp:cNvSpPr/>
      </dsp:nvSpPr>
      <dsp:spPr>
        <a:xfrm>
          <a:off x="6439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Assure that learning outcomes have been met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Summative assessment</a:t>
          </a:r>
        </a:p>
      </dsp:txBody>
      <dsp:txXfrm>
        <a:off x="6439" y="996158"/>
        <a:ext cx="3320527" cy="2621686"/>
      </dsp:txXfrm>
    </dsp:sp>
    <dsp:sp modelId="{91F15876-F3E6-594B-9566-8AB2F9E5AD6D}">
      <dsp:nvSpPr>
        <dsp:cNvPr id="0" name=""/>
        <dsp:cNvSpPr/>
      </dsp:nvSpPr>
      <dsp:spPr>
        <a:xfrm>
          <a:off x="3434862" y="0"/>
          <a:ext cx="3320527" cy="99615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Enable</a:t>
          </a:r>
        </a:p>
      </dsp:txBody>
      <dsp:txXfrm>
        <a:off x="3434862" y="0"/>
        <a:ext cx="3320527" cy="996158"/>
      </dsp:txXfrm>
    </dsp:sp>
    <dsp:sp modelId="{54B8D973-7E98-CF41-98B6-B7E93D11C6F8}">
      <dsp:nvSpPr>
        <dsp:cNvPr id="0" name=""/>
        <dsp:cNvSpPr/>
      </dsp:nvSpPr>
      <dsp:spPr>
        <a:xfrm>
          <a:off x="3434862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Enable students to use information to aid their learning now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Formative assessment</a:t>
          </a:r>
        </a:p>
      </dsp:txBody>
      <dsp:txXfrm>
        <a:off x="3434862" y="996158"/>
        <a:ext cx="3320527" cy="2621686"/>
      </dsp:txXfrm>
    </dsp:sp>
    <dsp:sp modelId="{6BB9DF9E-757D-6245-9DC1-9B1772F6BD5A}">
      <dsp:nvSpPr>
        <dsp:cNvPr id="0" name=""/>
        <dsp:cNvSpPr/>
      </dsp:nvSpPr>
      <dsp:spPr>
        <a:xfrm>
          <a:off x="6863284" y="0"/>
          <a:ext cx="3320527" cy="99615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Build</a:t>
          </a:r>
        </a:p>
      </dsp:txBody>
      <dsp:txXfrm>
        <a:off x="6863284" y="0"/>
        <a:ext cx="3320527" cy="996158"/>
      </dsp:txXfrm>
    </dsp:sp>
    <dsp:sp modelId="{58864CDF-3E62-DA45-AC64-F18A9A4906AF}">
      <dsp:nvSpPr>
        <dsp:cNvPr id="0" name=""/>
        <dsp:cNvSpPr/>
      </dsp:nvSpPr>
      <dsp:spPr>
        <a:xfrm>
          <a:off x="6863284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students’ capacity to judge their own learning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Sustainable assessment</a:t>
          </a:r>
        </a:p>
      </dsp:txBody>
      <dsp:txXfrm>
        <a:off x="6863284" y="996158"/>
        <a:ext cx="3320527" cy="2621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7863-98A5-194D-8F96-73A848CD7AF8}">
      <dsp:nvSpPr>
        <dsp:cNvPr id="0" name=""/>
        <dsp:cNvSpPr/>
      </dsp:nvSpPr>
      <dsp:spPr>
        <a:xfrm>
          <a:off x="7191" y="315345"/>
          <a:ext cx="3580876" cy="10742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969" tIns="282969" rIns="282969" bIns="2829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Assure</a:t>
          </a:r>
        </a:p>
      </dsp:txBody>
      <dsp:txXfrm>
        <a:off x="7191" y="315345"/>
        <a:ext cx="3580876" cy="1074262"/>
      </dsp:txXfrm>
    </dsp:sp>
    <dsp:sp modelId="{79BC257B-2415-EE4B-8851-4FCC62A6AFFC}">
      <dsp:nvSpPr>
        <dsp:cNvPr id="0" name=""/>
        <dsp:cNvSpPr/>
      </dsp:nvSpPr>
      <dsp:spPr>
        <a:xfrm>
          <a:off x="7191" y="1389607"/>
          <a:ext cx="3580876" cy="28210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11" tIns="353711" rIns="353711" bIns="35371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Assure that learning outcomes have been met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Summative assessment</a:t>
          </a:r>
        </a:p>
      </dsp:txBody>
      <dsp:txXfrm>
        <a:off x="7191" y="1389607"/>
        <a:ext cx="3580876" cy="2821010"/>
      </dsp:txXfrm>
    </dsp:sp>
    <dsp:sp modelId="{91F15876-F3E6-594B-9566-8AB2F9E5AD6D}">
      <dsp:nvSpPr>
        <dsp:cNvPr id="0" name=""/>
        <dsp:cNvSpPr/>
      </dsp:nvSpPr>
      <dsp:spPr>
        <a:xfrm>
          <a:off x="3695961" y="315345"/>
          <a:ext cx="3580876" cy="107426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969" tIns="282969" rIns="282969" bIns="2829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Enable</a:t>
          </a:r>
        </a:p>
      </dsp:txBody>
      <dsp:txXfrm>
        <a:off x="3695961" y="315345"/>
        <a:ext cx="3580876" cy="1074262"/>
      </dsp:txXfrm>
    </dsp:sp>
    <dsp:sp modelId="{54B8D973-7E98-CF41-98B6-B7E93D11C6F8}">
      <dsp:nvSpPr>
        <dsp:cNvPr id="0" name=""/>
        <dsp:cNvSpPr/>
      </dsp:nvSpPr>
      <dsp:spPr>
        <a:xfrm>
          <a:off x="3695961" y="1389607"/>
          <a:ext cx="3580876" cy="282101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11" tIns="353711" rIns="353711" bIns="35371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Enable students to use information to aid their learning now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Formative assessment</a:t>
          </a:r>
        </a:p>
      </dsp:txBody>
      <dsp:txXfrm>
        <a:off x="3695961" y="1389607"/>
        <a:ext cx="3580876" cy="2821010"/>
      </dsp:txXfrm>
    </dsp:sp>
    <dsp:sp modelId="{6BB9DF9E-757D-6245-9DC1-9B1772F6BD5A}">
      <dsp:nvSpPr>
        <dsp:cNvPr id="0" name=""/>
        <dsp:cNvSpPr/>
      </dsp:nvSpPr>
      <dsp:spPr>
        <a:xfrm>
          <a:off x="7384732" y="315345"/>
          <a:ext cx="3580876" cy="107426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969" tIns="282969" rIns="282969" bIns="282969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Build</a:t>
          </a:r>
        </a:p>
      </dsp:txBody>
      <dsp:txXfrm>
        <a:off x="7384732" y="315345"/>
        <a:ext cx="3580876" cy="1074262"/>
      </dsp:txXfrm>
    </dsp:sp>
    <dsp:sp modelId="{58864CDF-3E62-DA45-AC64-F18A9A4906AF}">
      <dsp:nvSpPr>
        <dsp:cNvPr id="0" name=""/>
        <dsp:cNvSpPr/>
      </dsp:nvSpPr>
      <dsp:spPr>
        <a:xfrm>
          <a:off x="7384732" y="1389607"/>
          <a:ext cx="3580876" cy="282101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711" tIns="353711" rIns="353711" bIns="35371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Build students’ capacity to judge their own learning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Sustainable assessment</a:t>
          </a:r>
        </a:p>
      </dsp:txBody>
      <dsp:txXfrm>
        <a:off x="7384732" y="1389607"/>
        <a:ext cx="3580876" cy="2821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7863-98A5-194D-8F96-73A848CD7AF8}">
      <dsp:nvSpPr>
        <dsp:cNvPr id="0" name=""/>
        <dsp:cNvSpPr/>
      </dsp:nvSpPr>
      <dsp:spPr>
        <a:xfrm>
          <a:off x="6439" y="0"/>
          <a:ext cx="3320527" cy="9961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Assure</a:t>
          </a:r>
        </a:p>
      </dsp:txBody>
      <dsp:txXfrm>
        <a:off x="6439" y="0"/>
        <a:ext cx="3320527" cy="996158"/>
      </dsp:txXfrm>
    </dsp:sp>
    <dsp:sp modelId="{79BC257B-2415-EE4B-8851-4FCC62A6AFFC}">
      <dsp:nvSpPr>
        <dsp:cNvPr id="0" name=""/>
        <dsp:cNvSpPr/>
      </dsp:nvSpPr>
      <dsp:spPr>
        <a:xfrm>
          <a:off x="6439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Assure that learning outcomes have been met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Summative assessment</a:t>
          </a:r>
        </a:p>
      </dsp:txBody>
      <dsp:txXfrm>
        <a:off x="6439" y="996158"/>
        <a:ext cx="3320527" cy="2621686"/>
      </dsp:txXfrm>
    </dsp:sp>
    <dsp:sp modelId="{91F15876-F3E6-594B-9566-8AB2F9E5AD6D}">
      <dsp:nvSpPr>
        <dsp:cNvPr id="0" name=""/>
        <dsp:cNvSpPr/>
      </dsp:nvSpPr>
      <dsp:spPr>
        <a:xfrm>
          <a:off x="3434862" y="0"/>
          <a:ext cx="3320527" cy="99615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Enable</a:t>
          </a:r>
        </a:p>
      </dsp:txBody>
      <dsp:txXfrm>
        <a:off x="3434862" y="0"/>
        <a:ext cx="3320527" cy="996158"/>
      </dsp:txXfrm>
    </dsp:sp>
    <dsp:sp modelId="{54B8D973-7E98-CF41-98B6-B7E93D11C6F8}">
      <dsp:nvSpPr>
        <dsp:cNvPr id="0" name=""/>
        <dsp:cNvSpPr/>
      </dsp:nvSpPr>
      <dsp:spPr>
        <a:xfrm>
          <a:off x="3434862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Enable students to use information to aid their learning now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Formative assessment</a:t>
          </a:r>
        </a:p>
      </dsp:txBody>
      <dsp:txXfrm>
        <a:off x="3434862" y="996158"/>
        <a:ext cx="3320527" cy="2621686"/>
      </dsp:txXfrm>
    </dsp:sp>
    <dsp:sp modelId="{6BB9DF9E-757D-6245-9DC1-9B1772F6BD5A}">
      <dsp:nvSpPr>
        <dsp:cNvPr id="0" name=""/>
        <dsp:cNvSpPr/>
      </dsp:nvSpPr>
      <dsp:spPr>
        <a:xfrm>
          <a:off x="6863284" y="0"/>
          <a:ext cx="3320527" cy="99615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Build</a:t>
          </a:r>
        </a:p>
      </dsp:txBody>
      <dsp:txXfrm>
        <a:off x="6863284" y="0"/>
        <a:ext cx="3320527" cy="996158"/>
      </dsp:txXfrm>
    </dsp:sp>
    <dsp:sp modelId="{58864CDF-3E62-DA45-AC64-F18A9A4906AF}">
      <dsp:nvSpPr>
        <dsp:cNvPr id="0" name=""/>
        <dsp:cNvSpPr/>
      </dsp:nvSpPr>
      <dsp:spPr>
        <a:xfrm>
          <a:off x="6863284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students’ capacity to judge their own learning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Sustainable assessment</a:t>
          </a:r>
        </a:p>
      </dsp:txBody>
      <dsp:txXfrm>
        <a:off x="6863284" y="996158"/>
        <a:ext cx="3320527" cy="2621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07863-98A5-194D-8F96-73A848CD7AF8}">
      <dsp:nvSpPr>
        <dsp:cNvPr id="0" name=""/>
        <dsp:cNvSpPr/>
      </dsp:nvSpPr>
      <dsp:spPr>
        <a:xfrm>
          <a:off x="6439" y="0"/>
          <a:ext cx="3320527" cy="9961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Assure</a:t>
          </a:r>
        </a:p>
      </dsp:txBody>
      <dsp:txXfrm>
        <a:off x="6439" y="0"/>
        <a:ext cx="3320527" cy="996158"/>
      </dsp:txXfrm>
    </dsp:sp>
    <dsp:sp modelId="{79BC257B-2415-EE4B-8851-4FCC62A6AFFC}">
      <dsp:nvSpPr>
        <dsp:cNvPr id="0" name=""/>
        <dsp:cNvSpPr/>
      </dsp:nvSpPr>
      <dsp:spPr>
        <a:xfrm>
          <a:off x="6439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Assure that learning outcomes have been met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Summative assessment</a:t>
          </a:r>
        </a:p>
      </dsp:txBody>
      <dsp:txXfrm>
        <a:off x="6439" y="996158"/>
        <a:ext cx="3320527" cy="2621686"/>
      </dsp:txXfrm>
    </dsp:sp>
    <dsp:sp modelId="{91F15876-F3E6-594B-9566-8AB2F9E5AD6D}">
      <dsp:nvSpPr>
        <dsp:cNvPr id="0" name=""/>
        <dsp:cNvSpPr/>
      </dsp:nvSpPr>
      <dsp:spPr>
        <a:xfrm>
          <a:off x="3434862" y="0"/>
          <a:ext cx="3320527" cy="99615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Enable</a:t>
          </a:r>
        </a:p>
      </dsp:txBody>
      <dsp:txXfrm>
        <a:off x="3434862" y="0"/>
        <a:ext cx="3320527" cy="996158"/>
      </dsp:txXfrm>
    </dsp:sp>
    <dsp:sp modelId="{54B8D973-7E98-CF41-98B6-B7E93D11C6F8}">
      <dsp:nvSpPr>
        <dsp:cNvPr id="0" name=""/>
        <dsp:cNvSpPr/>
      </dsp:nvSpPr>
      <dsp:spPr>
        <a:xfrm>
          <a:off x="3434862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Enable students to use information to aid their learning now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Formative assessment</a:t>
          </a:r>
        </a:p>
      </dsp:txBody>
      <dsp:txXfrm>
        <a:off x="3434862" y="996158"/>
        <a:ext cx="3320527" cy="2621686"/>
      </dsp:txXfrm>
    </dsp:sp>
    <dsp:sp modelId="{6BB9DF9E-757D-6245-9DC1-9B1772F6BD5A}">
      <dsp:nvSpPr>
        <dsp:cNvPr id="0" name=""/>
        <dsp:cNvSpPr/>
      </dsp:nvSpPr>
      <dsp:spPr>
        <a:xfrm>
          <a:off x="6863284" y="0"/>
          <a:ext cx="3320527" cy="99615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395" tIns="262395" rIns="262395" bIns="26239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Build</a:t>
          </a:r>
        </a:p>
      </dsp:txBody>
      <dsp:txXfrm>
        <a:off x="6863284" y="0"/>
        <a:ext cx="3320527" cy="996158"/>
      </dsp:txXfrm>
    </dsp:sp>
    <dsp:sp modelId="{58864CDF-3E62-DA45-AC64-F18A9A4906AF}">
      <dsp:nvSpPr>
        <dsp:cNvPr id="0" name=""/>
        <dsp:cNvSpPr/>
      </dsp:nvSpPr>
      <dsp:spPr>
        <a:xfrm>
          <a:off x="6863284" y="996158"/>
          <a:ext cx="3320527" cy="2621686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994" tIns="327994" rIns="327994" bIns="327994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students’ capacity to judge their own learning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Sustainable assessment</a:t>
          </a:r>
        </a:p>
      </dsp:txBody>
      <dsp:txXfrm>
        <a:off x="6863284" y="996158"/>
        <a:ext cx="3320527" cy="2621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4DBBE-040E-46A6-AEB3-E46AB1668A54}">
      <dsp:nvSpPr>
        <dsp:cNvPr id="0" name=""/>
        <dsp:cNvSpPr/>
      </dsp:nvSpPr>
      <dsp:spPr>
        <a:xfrm>
          <a:off x="2034744" y="1248219"/>
          <a:ext cx="2594075" cy="2339566"/>
        </a:xfrm>
        <a:prstGeom prst="roundRect">
          <a:avLst/>
        </a:prstGeom>
        <a:solidFill>
          <a:schemeClr val="bg2">
            <a:lumMod val="75000"/>
            <a:alpha val="5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Understanding notions of quality</a:t>
          </a:r>
        </a:p>
      </dsp:txBody>
      <dsp:txXfrm>
        <a:off x="2148952" y="1362427"/>
        <a:ext cx="2365659" cy="2111150"/>
      </dsp:txXfrm>
    </dsp:sp>
    <dsp:sp modelId="{0A81C7CB-44FA-4185-838F-A7B9F90073A7}">
      <dsp:nvSpPr>
        <dsp:cNvPr id="0" name=""/>
        <dsp:cNvSpPr/>
      </dsp:nvSpPr>
      <dsp:spPr>
        <a:xfrm>
          <a:off x="3331782" y="433676"/>
          <a:ext cx="3968653" cy="3968653"/>
        </a:xfrm>
        <a:custGeom>
          <a:avLst/>
          <a:gdLst/>
          <a:ahLst/>
          <a:cxnLst/>
          <a:rect l="0" t="0" r="0" b="0"/>
          <a:pathLst>
            <a:path>
              <a:moveTo>
                <a:pt x="835827" y="366148"/>
              </a:moveTo>
              <a:arcTo wR="1984326" hR="1984326" stAng="14078091" swAng="4243819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F413-3815-4342-8566-EBE05FCC8DEA}">
      <dsp:nvSpPr>
        <dsp:cNvPr id="0" name=""/>
        <dsp:cNvSpPr/>
      </dsp:nvSpPr>
      <dsp:spPr>
        <a:xfrm>
          <a:off x="6120016" y="1248219"/>
          <a:ext cx="2360839" cy="2339566"/>
        </a:xfrm>
        <a:prstGeom prst="roundRect">
          <a:avLst/>
        </a:prstGeom>
        <a:solidFill>
          <a:schemeClr val="bg2">
            <a:lumMod val="75000"/>
            <a:alpha val="49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Making comparisons</a:t>
          </a:r>
        </a:p>
      </dsp:txBody>
      <dsp:txXfrm>
        <a:off x="6234224" y="1362427"/>
        <a:ext cx="2132423" cy="2111150"/>
      </dsp:txXfrm>
    </dsp:sp>
    <dsp:sp modelId="{7732FB9D-A232-4B9F-A6F4-1109887FA1CA}">
      <dsp:nvSpPr>
        <dsp:cNvPr id="0" name=""/>
        <dsp:cNvSpPr/>
      </dsp:nvSpPr>
      <dsp:spPr>
        <a:xfrm>
          <a:off x="3331782" y="433676"/>
          <a:ext cx="3968653" cy="3968653"/>
        </a:xfrm>
        <a:custGeom>
          <a:avLst/>
          <a:gdLst/>
          <a:ahLst/>
          <a:cxnLst/>
          <a:rect l="0" t="0" r="0" b="0"/>
          <a:pathLst>
            <a:path>
              <a:moveTo>
                <a:pt x="3132826" y="3602505"/>
              </a:moveTo>
              <a:arcTo wR="1984326" hR="1984326" stAng="3278091" swAng="4243819"/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7D7F-7CB0-A84B-A2E4-8F7D61864AF1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B4C1-FAE3-024B-939B-27E1E88D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5F519-E6AE-2241-9529-79EC90F51297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A06F-83CC-1D44-A877-56A4E11F3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Consideration of AI focuses attention on major defects in the ways we currently organise assessment that we need to fix anyway. It also raises a few challenges of its own.</a:t>
            </a:r>
          </a:p>
          <a:p>
            <a:endParaRPr lang="en-A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997FF-B42D-D24A-86DA-1D2CBEA9C4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09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8BA78-5D9E-4B98-8323-E61AB28449A1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09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Emphasise quality of prompts</a:t>
            </a:r>
          </a:p>
          <a:p>
            <a:r>
              <a:rPr lang="en-AU"/>
              <a:t>Asking for reflection is not a solution</a:t>
            </a:r>
          </a:p>
          <a:p>
            <a:r>
              <a:rPr lang="en-AU"/>
              <a:t>Copyright privacy implications</a:t>
            </a:r>
          </a:p>
          <a:p>
            <a:endParaRPr lang="en-AU"/>
          </a:p>
          <a:p>
            <a:r>
              <a:rPr lang="en-AU"/>
              <a:t>Most lists I’ve seen on various university websites recommend things that </a:t>
            </a:r>
            <a:r>
              <a:rPr lang="en-AU" err="1"/>
              <a:t>ChatHPT</a:t>
            </a:r>
            <a:r>
              <a:rPr lang="en-AU"/>
              <a:t> can do now and GPT will do far better!</a:t>
            </a:r>
          </a:p>
          <a:p>
            <a:endParaRPr lang="en-AU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assurance of a large number of low-level tasks can’t be justified or resourced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After much debate over many decades, we have ended up identifying three main purposes of assessment. We can think of others, but they boil down to the three listed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If you can get a good answer by Googling the question now, forget it as </a:t>
            </a:r>
            <a:r>
              <a:rPr lang="en-AU" err="1"/>
              <a:t>genAI</a:t>
            </a:r>
            <a:r>
              <a:rPr lang="en-AU"/>
              <a:t> will give you the same thing but much better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997FF-B42D-D24A-86DA-1D2CBEA9C4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5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EA06F-83CC-1D44-A877-56A4E11F39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1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5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2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FE3D-E662-2842-B678-304D3577F2F8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1486-58E4-4044-9795-7075ECDF2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qsa.gov.au/guides-resources/higher-education-good-practice-hub/artificial-intelligence?utm_source=sendgrid.com&amp;utm_medium=email&amp;utm_campaign=websit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aa.ac.uk/quality-co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4157" y="1561596"/>
            <a:ext cx="10098156" cy="1967607"/>
          </a:xfrm>
        </p:spPr>
        <p:txBody>
          <a:bodyPr>
            <a:noAutofit/>
          </a:bodyPr>
          <a:lstStyle/>
          <a:p>
            <a:r>
              <a:rPr lang="en-A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we need to position assessment differently in a world of AI?</a:t>
            </a:r>
            <a:endParaRPr lang="en-A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53543"/>
            <a:ext cx="6705600" cy="1332411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David </a:t>
            </a:r>
            <a:r>
              <a:rPr lang="en-US" sz="4800" dirty="0" err="1">
                <a:solidFill>
                  <a:schemeClr val="tx1"/>
                </a:solidFill>
              </a:rPr>
              <a:t>Boud</a:t>
            </a:r>
            <a:endParaRPr lang="en-US" sz="4800">
              <a:solidFill>
                <a:schemeClr val="tx1"/>
              </a:solidFill>
            </a:endParaRPr>
          </a:p>
          <a:p>
            <a:pPr algn="l"/>
            <a:r>
              <a:rPr lang="en-US">
                <a:solidFill>
                  <a:schemeClr val="tx1"/>
                </a:solidFill>
              </a:rPr>
              <a:t>Centre for Research in Assessment and Digital Learning, Deakin University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Emeritus Professor, University of Technology Sydney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Work and Learning Research Centre, Middlesex University</a:t>
            </a:r>
          </a:p>
          <a:p>
            <a:pPr algn="l"/>
            <a:endParaRPr lang="en-US" sz="3800"/>
          </a:p>
          <a:p>
            <a:pPr algn="l"/>
            <a:endParaRPr lang="en-US" sz="3800"/>
          </a:p>
          <a:p>
            <a:endParaRPr lang="en-US"/>
          </a:p>
        </p:txBody>
      </p:sp>
      <p:pic>
        <p:nvPicPr>
          <p:cNvPr id="5" name="Picture 15" descr="Logo vector 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27" y="5543551"/>
            <a:ext cx="2632916" cy="93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Deakin_Corporate_Logo_Keyline[rgb]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5543550"/>
            <a:ext cx="940769" cy="9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B6C81-8B03-A24F-A1EB-260729A6E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8330" y="5543550"/>
            <a:ext cx="1383030" cy="87788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B48B1B2-CF19-0240-9325-9ED0CE0B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9" y="5751119"/>
            <a:ext cx="1541956" cy="6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881CA-9E13-2528-5B71-AB3D860610ED}"/>
              </a:ext>
            </a:extLst>
          </p:cNvPr>
          <p:cNvSpPr txBox="1"/>
          <p:nvPr/>
        </p:nvSpPr>
        <p:spPr>
          <a:xfrm>
            <a:off x="954157" y="400555"/>
            <a:ext cx="1027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GB" altLang="en-US" sz="2000" b="0" dirty="0"/>
              <a:t>Society for Research into Higher Education : ‘What do AI systems mean for academic practice?’, London,  July 2023</a:t>
            </a:r>
          </a:p>
        </p:txBody>
      </p:sp>
    </p:spTree>
    <p:extLst>
      <p:ext uri="{BB962C8B-B14F-4D97-AF65-F5344CB8AC3E}">
        <p14:creationId xmlns:p14="http://schemas.microsoft.com/office/powerpoint/2010/main" val="179094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2A51-E18C-7AD5-089D-F5C7CB8C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 2: Avoid tasks answerable by </a:t>
            </a:r>
            <a:r>
              <a:rPr lang="en-AU" dirty="0" err="1"/>
              <a:t>genAI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FA82D-09C9-F8F8-C5E3-915703C8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Check tasks by seeing what </a:t>
            </a:r>
            <a:r>
              <a:rPr lang="en-AU" dirty="0" err="1"/>
              <a:t>ChatGPT</a:t>
            </a:r>
            <a:r>
              <a:rPr lang="en-AU" dirty="0"/>
              <a:t> generates. Retain those it finds hard to cope with</a:t>
            </a:r>
          </a:p>
          <a:p>
            <a:r>
              <a:rPr lang="en-AU" dirty="0"/>
              <a:t>Avoid all standard problems/essay topics</a:t>
            </a:r>
          </a:p>
          <a:p>
            <a:r>
              <a:rPr lang="en-AU" dirty="0"/>
              <a:t>Make students accountable for their responses by always being prepared to justify and articulate their answers</a:t>
            </a:r>
          </a:p>
          <a:p>
            <a:r>
              <a:rPr lang="en-AU" dirty="0"/>
              <a:t>Set highly contextualised, personalised and recent tasks which require close attention to contemporary information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i="1" dirty="0"/>
              <a:t>As </a:t>
            </a:r>
            <a:r>
              <a:rPr lang="en-AU" i="1" dirty="0" err="1"/>
              <a:t>genAI</a:t>
            </a:r>
            <a:r>
              <a:rPr lang="en-AU" i="1" dirty="0"/>
              <a:t> improves the latter may become less appropriate!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329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D053-2048-9050-68BD-4173422B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 3: Programmatic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694F5-4F53-3934-E413-A59BA934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Stop assuring course or modular learning outcomes and move to assurance of program outcomes</a:t>
            </a:r>
          </a:p>
          <a:p>
            <a:r>
              <a:rPr lang="en-AU" sz="2800" dirty="0"/>
              <a:t>Include fewer acts of assessment for assurance that need to be guarded</a:t>
            </a:r>
          </a:p>
          <a:p>
            <a:r>
              <a:rPr lang="en-AU" sz="2800" dirty="0"/>
              <a:t>Tools of curriculum mapping used to involve all those who contribute to a program—they make suggestions for, and commit to, alignment</a:t>
            </a:r>
          </a:p>
          <a:p>
            <a:r>
              <a:rPr lang="en-AU" sz="2800" dirty="0"/>
              <a:t>Identify in which course unit each program learning outcome is  introduced, developed or assured? </a:t>
            </a:r>
          </a:p>
        </p:txBody>
      </p:sp>
    </p:spTree>
    <p:extLst>
      <p:ext uri="{BB962C8B-B14F-4D97-AF65-F5344CB8AC3E}">
        <p14:creationId xmlns:p14="http://schemas.microsoft.com/office/powerpoint/2010/main" val="363166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8F2F-C0E1-9295-DE00-428B20FD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takeaways for assessment for assurance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1A2D-9F4C-9F59-0554-7BC86BB9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Invest energy into integrity for assurance</a:t>
            </a:r>
            <a:r>
              <a:rPr lang="en-AU" sz="2400" dirty="0"/>
              <a:t>, </a:t>
            </a:r>
            <a:r>
              <a:rPr lang="en-AU" sz="2800" dirty="0"/>
              <a:t>not every act of assessment</a:t>
            </a:r>
          </a:p>
          <a:p>
            <a:r>
              <a:rPr lang="en-AU" sz="2800" dirty="0"/>
              <a:t>Don’t penalise students for early failures to meet standards, </a:t>
            </a:r>
            <a:r>
              <a:rPr lang="en-AU" sz="2800" dirty="0" err="1"/>
              <a:t>eg.</a:t>
            </a:r>
            <a:r>
              <a:rPr lang="en-AU" sz="2800" dirty="0"/>
              <a:t> through GPAs. Ensure that what they end up being able to do is formally recorded.</a:t>
            </a:r>
          </a:p>
          <a:p>
            <a:r>
              <a:rPr lang="en-AU" sz="2800" dirty="0"/>
              <a:t>For assurance, additional checks may be needed. For example, oral confirmation (but not orals generally). Triggered without a </a:t>
            </a:r>
            <a:r>
              <a:rPr lang="en-AU" sz="2800" i="1" dirty="0"/>
              <a:t>prima facie </a:t>
            </a:r>
            <a:r>
              <a:rPr lang="en-AU" sz="2800" dirty="0"/>
              <a:t>case of misbehaviour being established.</a:t>
            </a:r>
          </a:p>
        </p:txBody>
      </p:sp>
    </p:spTree>
    <p:extLst>
      <p:ext uri="{BB962C8B-B14F-4D97-AF65-F5344CB8AC3E}">
        <p14:creationId xmlns:p14="http://schemas.microsoft.com/office/powerpoint/2010/main" val="106616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606564"/>
            <a:ext cx="11020926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3. Assessment to enable learning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67792-5057-4894-8A34-306CA294D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cess 3">
            <a:extLst>
              <a:ext uri="{FF2B5EF4-FFF2-40B4-BE49-F238E27FC236}">
                <a16:creationId xmlns:a16="http://schemas.microsoft.com/office/drawing/2014/main" id="{85D9436A-E297-924D-939A-477D70ABE10C}"/>
              </a:ext>
            </a:extLst>
          </p:cNvPr>
          <p:cNvSpPr/>
          <p:nvPr/>
        </p:nvSpPr>
        <p:spPr>
          <a:xfrm>
            <a:off x="1000875" y="2195694"/>
            <a:ext cx="3362120" cy="3807541"/>
          </a:xfrm>
          <a:prstGeom prst="flowChartProcess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F11FE819-F881-0540-A611-5A6DA1F748DE}"/>
              </a:ext>
            </a:extLst>
          </p:cNvPr>
          <p:cNvSpPr/>
          <p:nvPr/>
        </p:nvSpPr>
        <p:spPr>
          <a:xfrm>
            <a:off x="7829005" y="2290541"/>
            <a:ext cx="3362120" cy="3807541"/>
          </a:xfrm>
          <a:prstGeom prst="flowChartProcess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56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95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F6D9-4F53-4598-23A9-E50E82EF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3. Assessment to enable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9E93-73AF-149B-B03A-06A9FE15A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needs to sit alongside acts of assessment to aid learning—feedback processes?</a:t>
            </a:r>
          </a:p>
        </p:txBody>
      </p:sp>
    </p:spTree>
    <p:extLst>
      <p:ext uri="{BB962C8B-B14F-4D97-AF65-F5344CB8AC3E}">
        <p14:creationId xmlns:p14="http://schemas.microsoft.com/office/powerpoint/2010/main" val="296653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 about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9508"/>
            <a:ext cx="10972800" cy="4595446"/>
          </a:xfrm>
        </p:spPr>
        <p:txBody>
          <a:bodyPr>
            <a:normAutofit fontScale="92500"/>
          </a:bodyPr>
          <a:lstStyle/>
          <a:p>
            <a:r>
              <a:rPr lang="en-US" dirty="0"/>
              <a:t>Feedback is one of very few ways courses can be tailored to the individual needs of students</a:t>
            </a:r>
          </a:p>
          <a:p>
            <a:r>
              <a:rPr lang="en-US" dirty="0"/>
              <a:t>Feedback processes need to be carefully designed</a:t>
            </a:r>
          </a:p>
          <a:p>
            <a:pPr lvl="1"/>
            <a:r>
              <a:rPr lang="en-US" dirty="0"/>
              <a:t>Providing comments to students is </a:t>
            </a:r>
            <a:r>
              <a:rPr lang="en-US" i="1" dirty="0"/>
              <a:t>only a part </a:t>
            </a:r>
            <a:r>
              <a:rPr lang="en-US" dirty="0"/>
              <a:t>of any feedback process</a:t>
            </a:r>
          </a:p>
          <a:p>
            <a:pPr lvl="1"/>
            <a:r>
              <a:rPr lang="en-US" dirty="0"/>
              <a:t>Without active engagement from students (eliciting/processing/acting), feedback hasn’t occurred because it can’t influence learning</a:t>
            </a:r>
          </a:p>
          <a:p>
            <a:r>
              <a:rPr lang="en-US" dirty="0"/>
              <a:t>Feedback must </a:t>
            </a:r>
            <a:r>
              <a:rPr lang="en-US" i="1" dirty="0"/>
              <a:t>always</a:t>
            </a:r>
            <a:r>
              <a:rPr lang="en-US" dirty="0"/>
              <a:t> be judged in terms of its effect on learning</a:t>
            </a:r>
          </a:p>
          <a:p>
            <a:r>
              <a:rPr lang="en-US" dirty="0"/>
              <a:t>Students get inputs from many sources (staff, peers, family, LMS, </a:t>
            </a:r>
            <a:r>
              <a:rPr lang="en-US" dirty="0" err="1"/>
              <a:t>genAI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116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An important distinction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/>
              <a:t>Mark justification</a:t>
            </a:r>
          </a:p>
          <a:p>
            <a:r>
              <a:rPr lang="en-US" sz="2400"/>
              <a:t>Judgements and comments about what students have completed</a:t>
            </a:r>
          </a:p>
          <a:p>
            <a:r>
              <a:rPr lang="en-US" sz="2400"/>
              <a:t>Essentially backward-looking</a:t>
            </a:r>
          </a:p>
          <a:p>
            <a:pPr marL="0" indent="0">
              <a:buNone/>
            </a:pPr>
            <a:r>
              <a:rPr lang="en-US" sz="2400" b="1" i="1"/>
              <a:t>Feedback information</a:t>
            </a:r>
          </a:p>
          <a:p>
            <a:r>
              <a:rPr lang="en-US" sz="2400"/>
              <a:t>Comments about what students can do to improve their work</a:t>
            </a:r>
          </a:p>
          <a:p>
            <a:r>
              <a:rPr lang="en-US" sz="2400"/>
              <a:t>Essentially forward-looking</a:t>
            </a:r>
          </a:p>
          <a:p>
            <a:endParaRPr lang="en-US" sz="180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8A6DF1-A633-DF49-8EE6-36E43A442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4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094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31F7-6817-0745-2C3E-097F5C41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AU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isentangle grading from feedback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3C1F-E76E-AE43-7769-8C71F99C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Not all student tasks should be marked</a:t>
            </a:r>
          </a:p>
          <a:p>
            <a:pPr lvl="1"/>
            <a:r>
              <a:rPr lang="en-AU" dirty="0"/>
              <a:t>at least in a way that leads to a permanent record on students’ files or generates a GPA</a:t>
            </a:r>
          </a:p>
          <a:p>
            <a:r>
              <a:rPr lang="en-AU" dirty="0"/>
              <a:t>Feedback can occur with assessed or non-assessed work </a:t>
            </a:r>
          </a:p>
          <a:p>
            <a:pPr lvl="1"/>
            <a:r>
              <a:rPr lang="en-AU" dirty="0"/>
              <a:t>They are not synonymous nor need to occur together</a:t>
            </a:r>
          </a:p>
          <a:p>
            <a:r>
              <a:rPr lang="en-AU" dirty="0"/>
              <a:t>Not all assessed work needs to be linked to a feedback process</a:t>
            </a:r>
          </a:p>
          <a:p>
            <a:pPr lvl="1"/>
            <a:r>
              <a:rPr lang="en-AU" dirty="0" err="1"/>
              <a:t>eg.</a:t>
            </a:r>
            <a:r>
              <a:rPr lang="en-AU" dirty="0"/>
              <a:t> end of course products</a:t>
            </a:r>
          </a:p>
          <a:p>
            <a:r>
              <a:rPr lang="en-AU" dirty="0"/>
              <a:t>Feedback is needed when students can do something about the information they receive, not when they can’t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83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994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9E82-7D19-277F-F965-48E6DEB4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takeaways for assessment for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78F5-FB2C-6F7F-33E1-549414DF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Help students know that engaging in assessment for learning is essential to enable them to meet assurance standards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AU" dirty="0"/>
              <a:t>persuade using evidence from their own courses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If they cheat on assessment for learning they </a:t>
            </a:r>
            <a:r>
              <a:rPr lang="en-AU" sz="3300" i="1" dirty="0"/>
              <a:t>only</a:t>
            </a:r>
            <a:r>
              <a:rPr lang="en-AU" sz="3300" dirty="0"/>
              <a:t> cheat themselves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Talk always in terms of meeting standards, not grades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3300" dirty="0"/>
              <a:t>Students must learn to actively use feedback processes to benefit themselves.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627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606564"/>
            <a:ext cx="11020926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4. Assessment to build capacity for judgement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67792-5057-4894-8A34-306CA294D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cess 3">
            <a:extLst>
              <a:ext uri="{FF2B5EF4-FFF2-40B4-BE49-F238E27FC236}">
                <a16:creationId xmlns:a16="http://schemas.microsoft.com/office/drawing/2014/main" id="{D6AA2B3D-4E79-794A-85F8-D5C6E64468EF}"/>
              </a:ext>
            </a:extLst>
          </p:cNvPr>
          <p:cNvSpPr/>
          <p:nvPr/>
        </p:nvSpPr>
        <p:spPr>
          <a:xfrm>
            <a:off x="1000873" y="2290542"/>
            <a:ext cx="6810715" cy="371269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45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A668-2580-3DCC-E3A1-990DCD04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challenges of </a:t>
            </a:r>
            <a:r>
              <a:rPr lang="en-AU" dirty="0" err="1"/>
              <a:t>genAI</a:t>
            </a:r>
            <a:r>
              <a:rPr lang="en-AU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837A-B256-20A6-B964-88BF7AC40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err="1"/>
              <a:t>genAI</a:t>
            </a:r>
            <a:r>
              <a:rPr lang="en-AU" dirty="0"/>
              <a:t> produces seductive text that </a:t>
            </a:r>
            <a:r>
              <a:rPr lang="en-AU" i="1" dirty="0"/>
              <a:t>appears</a:t>
            </a:r>
            <a:r>
              <a:rPr lang="en-AU" dirty="0"/>
              <a:t> to answer any question posed to it</a:t>
            </a:r>
          </a:p>
          <a:p>
            <a:r>
              <a:rPr lang="en-AU" dirty="0"/>
              <a:t>It has current limitations and biases. Some will be fixed, some are intrinsic</a:t>
            </a:r>
          </a:p>
          <a:p>
            <a:r>
              <a:rPr lang="en-AU" dirty="0"/>
              <a:t>In Microsoft Office Chat-GPT will be freely available to all</a:t>
            </a:r>
          </a:p>
          <a:p>
            <a:r>
              <a:rPr lang="en-AU" dirty="0"/>
              <a:t>Students can use it for getting comments on their work at any time and generate ideas and text for assignments</a:t>
            </a:r>
          </a:p>
          <a:p>
            <a:r>
              <a:rPr lang="en-AU" dirty="0"/>
              <a:t>Students can use it to ‘augment’ their own work</a:t>
            </a:r>
          </a:p>
          <a:p>
            <a:r>
              <a:rPr lang="en-AU" dirty="0"/>
              <a:t>If a student uses it well in a formal assessment requirement we can’t know if they have been able to meet the appropriate learning outcome—it is a challenge to assessment validity.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819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Developing evaluative judgement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If students can’t judge the quality of their own work, how can they learn effectively?</a:t>
            </a:r>
          </a:p>
          <a:p>
            <a:pPr>
              <a:lnSpc>
                <a:spcPct val="90000"/>
              </a:lnSpc>
            </a:pPr>
            <a:r>
              <a:rPr lang="en-US" sz="2500"/>
              <a:t>If graduates can’t judge the quality of their own work, how can they practice effectively?</a:t>
            </a:r>
          </a:p>
          <a:p>
            <a:pPr>
              <a:lnSpc>
                <a:spcPct val="90000"/>
              </a:lnSpc>
            </a:pPr>
            <a:r>
              <a:rPr lang="en-US" sz="2500"/>
              <a:t>If students or graduates can’t help each other judge the quality of their work, how can they work effectively with each other?</a:t>
            </a:r>
          </a:p>
          <a:p>
            <a:pPr>
              <a:lnSpc>
                <a:spcPct val="90000"/>
              </a:lnSpc>
            </a:pPr>
            <a:endParaRPr lang="en-US" sz="25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8891F-821C-9146-8576-78F80EBA1D11}"/>
              </a:ext>
            </a:extLst>
          </p:cNvPr>
          <p:cNvSpPr/>
          <p:nvPr/>
        </p:nvSpPr>
        <p:spPr>
          <a:xfrm>
            <a:off x="7082875" y="5697992"/>
            <a:ext cx="489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>
                <a:solidFill>
                  <a:srgbClr val="181818"/>
                </a:solidFill>
                <a:latin typeface="Merriweather"/>
              </a:rPr>
              <a:t>“If you can't describe what you are doing as a process, you don't know what you're doing.” </a:t>
            </a:r>
            <a:br>
              <a:rPr lang="en-AU" sz="1600"/>
            </a:br>
            <a:r>
              <a:rPr lang="en-AU" sz="1600">
                <a:solidFill>
                  <a:srgbClr val="181818"/>
                </a:solidFill>
                <a:latin typeface="Merriweather"/>
              </a:rPr>
              <a:t>― </a:t>
            </a:r>
            <a:r>
              <a:rPr lang="en-AU" sz="1600" i="1">
                <a:solidFill>
                  <a:srgbClr val="333333"/>
                </a:solidFill>
                <a:latin typeface="Lato"/>
              </a:rPr>
              <a:t>W. Edwards Deming 1900-1993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142263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4" y="274638"/>
            <a:ext cx="10386646" cy="1143000"/>
          </a:xfrm>
        </p:spPr>
        <p:txBody>
          <a:bodyPr/>
          <a:lstStyle/>
          <a:p>
            <a:pPr algn="l"/>
            <a:r>
              <a:rPr lang="en-US"/>
              <a:t>E</a:t>
            </a:r>
            <a:r>
              <a:rPr lang="en-US" cap="none"/>
              <a:t>valuative judgement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754" y="1630800"/>
            <a:ext cx="7431175" cy="4361786"/>
          </a:xfrm>
        </p:spPr>
        <p:txBody>
          <a:bodyPr/>
          <a:lstStyle/>
          <a:p>
            <a:pPr marL="0">
              <a:buNone/>
            </a:pPr>
            <a:r>
              <a:rPr lang="en-AU" sz="3600" i="1"/>
              <a:t>the capability to make </a:t>
            </a:r>
            <a:br>
              <a:rPr lang="en-AU" sz="3600" i="1"/>
            </a:br>
            <a:r>
              <a:rPr lang="en-AU" sz="3600" i="1"/>
              <a:t>informed decisions </a:t>
            </a:r>
            <a:br>
              <a:rPr lang="en-AU" sz="3600" i="1"/>
            </a:br>
            <a:r>
              <a:rPr lang="en-AU" sz="3600" i="1"/>
              <a:t>about the quality of work </a:t>
            </a:r>
            <a:br>
              <a:rPr lang="en-AU" sz="3600" i="1"/>
            </a:br>
            <a:r>
              <a:rPr lang="en-AU" sz="3600" i="1"/>
              <a:t>of self and others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9718C-7BD0-0E4F-8332-47A6BC51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700" y="1163782"/>
            <a:ext cx="3640528" cy="54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9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3484777"/>
              </p:ext>
            </p:extLst>
          </p:nvPr>
        </p:nvGraphicFramePr>
        <p:xfrm>
          <a:off x="337268" y="1289301"/>
          <a:ext cx="10515600" cy="483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68" y="313705"/>
            <a:ext cx="10515600" cy="1325563"/>
          </a:xfrm>
        </p:spPr>
        <p:txBody>
          <a:bodyPr>
            <a:normAutofit/>
          </a:bodyPr>
          <a:lstStyle/>
          <a:p>
            <a:r>
              <a:rPr lang="en-AU" sz="3600" b="1"/>
              <a:t>Integral components of evaluative judgement</a:t>
            </a:r>
            <a:br>
              <a:rPr lang="en-AU" sz="3600" b="1"/>
            </a:br>
            <a:endParaRPr lang="en-AU" sz="3600" b="1"/>
          </a:p>
        </p:txBody>
      </p:sp>
      <p:sp>
        <p:nvSpPr>
          <p:cNvPr id="3" name="Rounded Rectangle 2"/>
          <p:cNvSpPr/>
          <p:nvPr/>
        </p:nvSpPr>
        <p:spPr>
          <a:xfrm>
            <a:off x="362461" y="4732368"/>
            <a:ext cx="1320465" cy="68327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Using exemplars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9206" y="2041696"/>
            <a:ext cx="1453721" cy="615868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Engaging with models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264" y="3005970"/>
            <a:ext cx="1352104" cy="701334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Discussing standards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450" y="3901026"/>
            <a:ext cx="1352104" cy="647840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Discussing criteria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28554" y="5581137"/>
            <a:ext cx="1453721" cy="68327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Observing performance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46609" y="5937880"/>
            <a:ext cx="1453721" cy="683275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Discussing performance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76912" y="1495748"/>
            <a:ext cx="2151298" cy="709507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Receiving feedback information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12381" y="1495748"/>
            <a:ext cx="2237221" cy="1001322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Assessing others against criteria/rubrics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497546" y="3030738"/>
            <a:ext cx="2148790" cy="744632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Giving feedback information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497546" y="4449649"/>
            <a:ext cx="2148790" cy="744632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Evaluating own performance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61944" y="5717815"/>
            <a:ext cx="2148790" cy="744632"/>
          </a:xfrm>
          <a:prstGeom prst="round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tx1"/>
                </a:solidFill>
              </a:rPr>
              <a:t>Developing rubrics/criteria</a:t>
            </a:r>
          </a:p>
        </p:txBody>
      </p:sp>
    </p:spTree>
    <p:extLst>
      <p:ext uri="{BB962C8B-B14F-4D97-AF65-F5344CB8AC3E}">
        <p14:creationId xmlns:p14="http://schemas.microsoft.com/office/powerpoint/2010/main" val="6173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5EE0-6384-F7E1-1CD6-974D1985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Key takeaways for assessment to build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F012-02CD-90A0-CD51-DCDB5DDBC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403" y="1600201"/>
            <a:ext cx="10399364" cy="4525963"/>
          </a:xfrm>
        </p:spPr>
        <p:txBody>
          <a:bodyPr>
            <a:normAutofit/>
          </a:bodyPr>
          <a:lstStyle/>
          <a:p>
            <a:r>
              <a:rPr lang="en-AU" dirty="0"/>
              <a:t>Focus students on the question of ‘what does good look like’ at every opportunity</a:t>
            </a:r>
          </a:p>
          <a:p>
            <a:r>
              <a:rPr lang="en-AU" dirty="0"/>
              <a:t>Provide multiple opportunities for students to judge their work and that of others as part of all courses</a:t>
            </a:r>
          </a:p>
          <a:p>
            <a:r>
              <a:rPr lang="en-AU" dirty="0"/>
              <a:t>Build students evaluative judgement to use AI tools effectively (</a:t>
            </a:r>
            <a:r>
              <a:rPr lang="en-AU" dirty="0" err="1"/>
              <a:t>ie</a:t>
            </a:r>
            <a:r>
              <a:rPr lang="en-AU" dirty="0"/>
              <a:t>. develop prompting/judging skills)</a:t>
            </a:r>
          </a:p>
        </p:txBody>
      </p:sp>
    </p:spTree>
    <p:extLst>
      <p:ext uri="{BB962C8B-B14F-4D97-AF65-F5344CB8AC3E}">
        <p14:creationId xmlns:p14="http://schemas.microsoft.com/office/powerpoint/2010/main" val="142117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5131-EF76-6A42-82AC-0B109BDD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Balancing different purposes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9597-0E18-984A-8B6B-9E667EA1D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02" y="1600201"/>
            <a:ext cx="10000326" cy="4525963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Assessment for assurance </a:t>
            </a:r>
            <a:br>
              <a:rPr lang="en-US" dirty="0"/>
            </a:br>
            <a:r>
              <a:rPr lang="en-US" dirty="0"/>
              <a:t>needed after a period of learning is complete, assessment before then does not reflect what students can do</a:t>
            </a:r>
          </a:p>
          <a:p>
            <a:r>
              <a:rPr lang="en-US" i="1" dirty="0"/>
              <a:t>Assessment to enable learning </a:t>
            </a:r>
            <a:br>
              <a:rPr lang="en-US" i="1" dirty="0"/>
            </a:br>
            <a:r>
              <a:rPr lang="en-US" dirty="0"/>
              <a:t>needed during a period of learning—at the end it is too late</a:t>
            </a:r>
          </a:p>
          <a:p>
            <a:r>
              <a:rPr lang="en-US" i="1" dirty="0"/>
              <a:t>Assessment to build students capacity to make effective judgements </a:t>
            </a:r>
            <a:br>
              <a:rPr lang="en-US" i="1" dirty="0"/>
            </a:br>
            <a:r>
              <a:rPr lang="en-US" dirty="0"/>
              <a:t>needed throughout</a:t>
            </a:r>
          </a:p>
        </p:txBody>
      </p:sp>
    </p:spTree>
    <p:extLst>
      <p:ext uri="{BB962C8B-B14F-4D97-AF65-F5344CB8AC3E}">
        <p14:creationId xmlns:p14="http://schemas.microsoft.com/office/powerpoint/2010/main" val="328559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087B-C033-5790-956F-EFF0F30B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Where does this leave us now—assessment?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949CD-2A21-B6D5-9568-13AC6C998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11130643" cy="5110843"/>
          </a:xfrm>
        </p:spPr>
        <p:txBody>
          <a:bodyPr>
            <a:normAutofit fontScale="92500"/>
          </a:bodyPr>
          <a:lstStyle/>
          <a:p>
            <a:r>
              <a:rPr lang="en-AU" sz="2800" dirty="0"/>
              <a:t>Regression to traditional exams, handicaps students and undermines standards</a:t>
            </a:r>
          </a:p>
          <a:p>
            <a:pPr lvl="1"/>
            <a:r>
              <a:rPr lang="en-AU" sz="2400" dirty="0"/>
              <a:t>important learning outcomes will not be addressed</a:t>
            </a:r>
          </a:p>
          <a:p>
            <a:pPr lvl="1"/>
            <a:r>
              <a:rPr lang="en-AU" sz="2400" dirty="0"/>
              <a:t>Assessment will not equip students for professional practice</a:t>
            </a:r>
          </a:p>
          <a:p>
            <a:r>
              <a:rPr lang="en-AU" sz="2800" dirty="0"/>
              <a:t>Major redesign of assessment needed to</a:t>
            </a:r>
          </a:p>
          <a:p>
            <a:pPr lvl="1"/>
            <a:r>
              <a:rPr lang="en-AU" sz="2400" dirty="0"/>
              <a:t>avoid unrealistic tasks or ones that can be outsourced to available technology</a:t>
            </a:r>
          </a:p>
          <a:p>
            <a:pPr lvl="1"/>
            <a:r>
              <a:rPr lang="en-AU" sz="2400" dirty="0"/>
              <a:t>have multiple occasions to assess each program learning outcome </a:t>
            </a:r>
          </a:p>
          <a:p>
            <a:pPr lvl="1"/>
            <a:r>
              <a:rPr lang="en-AU" sz="2400" dirty="0"/>
              <a:t>Have fewer, more complex tasks which relate to threshold standards </a:t>
            </a:r>
          </a:p>
          <a:p>
            <a:pPr lvl="1"/>
            <a:r>
              <a:rPr lang="en-AU" sz="2400" dirty="0"/>
              <a:t>have more specific, unique, current and contextualised tasks</a:t>
            </a:r>
          </a:p>
          <a:p>
            <a:r>
              <a:rPr lang="en-AU" sz="2800" dirty="0"/>
              <a:t>Securely protect few key tasks</a:t>
            </a:r>
          </a:p>
          <a:p>
            <a:pPr lvl="1"/>
            <a:r>
              <a:rPr lang="en-AU" sz="2400" dirty="0"/>
              <a:t>more assessment for learning, less but higher quality risk-managed assessments for assurance</a:t>
            </a:r>
          </a:p>
          <a:p>
            <a:pPr lvl="1"/>
            <a:r>
              <a:rPr lang="en-AU" sz="2400" dirty="0"/>
              <a:t>Assure the program not each module!</a:t>
            </a:r>
          </a:p>
        </p:txBody>
      </p:sp>
    </p:spTree>
    <p:extLst>
      <p:ext uri="{BB962C8B-B14F-4D97-AF65-F5344CB8AC3E}">
        <p14:creationId xmlns:p14="http://schemas.microsoft.com/office/powerpoint/2010/main" val="3850189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13AA-05CA-3877-1CF4-FFAC6B97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1CE97-52E4-5C7A-9D6C-0F366B01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/>
          </a:p>
          <a:p>
            <a:pPr marL="0" indent="0">
              <a:buNone/>
            </a:pPr>
            <a:r>
              <a:rPr lang="en-AU"/>
              <a:t>Follow </a:t>
            </a:r>
            <a:r>
              <a:rPr lang="en-AU" dirty="0"/>
              <a:t>up to:</a:t>
            </a:r>
          </a:p>
          <a:p>
            <a:pPr marL="0" indent="0">
              <a:buNone/>
            </a:pPr>
            <a:r>
              <a:rPr lang="en-AU" dirty="0" err="1"/>
              <a:t>david.boud@deakin.edu.au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286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26264-FEA5-67FB-0AFE-CB5EE588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2066-E48C-8778-C3B7-CE9685010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dirty="0"/>
              <a:t>Useful webpage of Australian accrediting/quality agency (TEQSA) about assessment and AI:</a:t>
            </a:r>
            <a:endParaRPr lang="en-AU" dirty="0">
              <a:hlinkClick r:id="rId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2400" dirty="0">
                <a:hlinkClick r:id="rId2"/>
              </a:rPr>
              <a:t>https://www.teqsa.gov.au/guides-resources/higher-education-good-practice-hub/artificial-intelligence?utm_source=sendgrid.com&amp;utm_medium=email&amp;utm_campaign=website</a:t>
            </a:r>
            <a:endParaRPr lang="en-AU" sz="2400" dirty="0"/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None/>
            </a:pPr>
            <a:endParaRPr lang="en-AU" dirty="0">
              <a:solidFill>
                <a:srgbClr val="211E1E"/>
              </a:solidFill>
              <a:effectLst/>
              <a:latin typeface="Helvetica" pitchFamily="2" charset="0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2600" dirty="0">
                <a:solidFill>
                  <a:srgbClr val="211E1E"/>
                </a:solidFill>
                <a:effectLst/>
                <a:latin typeface="Helvetica" pitchFamily="2" charset="0"/>
              </a:rPr>
              <a:t>Bearman, M., </a:t>
            </a:r>
            <a:r>
              <a:rPr lang="en-AU" sz="2600" dirty="0" err="1">
                <a:solidFill>
                  <a:srgbClr val="211E1E"/>
                </a:solidFill>
                <a:effectLst/>
                <a:latin typeface="Helvetica" pitchFamily="2" charset="0"/>
              </a:rPr>
              <a:t>Ajjawi</a:t>
            </a:r>
            <a:r>
              <a:rPr lang="en-AU" sz="2600" dirty="0">
                <a:solidFill>
                  <a:srgbClr val="211E1E"/>
                </a:solidFill>
                <a:effectLst/>
                <a:latin typeface="Helvetica" pitchFamily="2" charset="0"/>
              </a:rPr>
              <a:t>, R., </a:t>
            </a:r>
            <a:r>
              <a:rPr lang="en-AU" sz="2600" dirty="0" err="1">
                <a:solidFill>
                  <a:srgbClr val="211E1E"/>
                </a:solidFill>
                <a:effectLst/>
                <a:latin typeface="Helvetica" pitchFamily="2" charset="0"/>
              </a:rPr>
              <a:t>Boud</a:t>
            </a:r>
            <a:r>
              <a:rPr lang="en-AU" sz="2600" dirty="0">
                <a:solidFill>
                  <a:srgbClr val="211E1E"/>
                </a:solidFill>
                <a:effectLst/>
                <a:latin typeface="Helvetica" pitchFamily="2" charset="0"/>
              </a:rPr>
              <a:t>, D., Tai, J. &amp; Dawson, P. (2023). </a:t>
            </a:r>
            <a:r>
              <a:rPr lang="en-AU" sz="2600" i="1" dirty="0">
                <a:solidFill>
                  <a:srgbClr val="211E1E"/>
                </a:solidFill>
                <a:effectLst/>
                <a:latin typeface="Helvetica" pitchFamily="2" charset="0"/>
              </a:rPr>
              <a:t>CRADLE Suggests… assessment and </a:t>
            </a:r>
            <a:r>
              <a:rPr lang="en-AU" sz="2600" i="1" dirty="0" err="1">
                <a:solidFill>
                  <a:srgbClr val="211E1E"/>
                </a:solidFill>
                <a:effectLst/>
                <a:latin typeface="Helvetica" pitchFamily="2" charset="0"/>
              </a:rPr>
              <a:t>genAI</a:t>
            </a:r>
            <a:r>
              <a:rPr lang="en-AU" sz="2600" dirty="0">
                <a:solidFill>
                  <a:srgbClr val="211E1E"/>
                </a:solidFill>
                <a:effectLst/>
                <a:latin typeface="Helvetica" pitchFamily="2" charset="0"/>
              </a:rPr>
              <a:t>. Centre for Research in Assessment and Digital Learning, Deakin University, Melbourne, Australia. doi:</a:t>
            </a:r>
            <a:r>
              <a:rPr lang="en-AU" sz="2600" dirty="0">
                <a:solidFill>
                  <a:srgbClr val="0096D6"/>
                </a:solidFill>
                <a:effectLst/>
                <a:latin typeface="Helvetica" pitchFamily="2" charset="0"/>
              </a:rPr>
              <a:t>10.6084/ m9.figshare.22494178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None/>
            </a:pPr>
            <a:endParaRPr lang="en-AU" sz="2600" dirty="0">
              <a:solidFill>
                <a:srgbClr val="0096D6"/>
              </a:solidFill>
              <a:effectLst/>
              <a:latin typeface="Helvetica" pitchFamily="2" charset="0"/>
            </a:endParaRP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2600" dirty="0">
                <a:latin typeface="Helvetica" pitchFamily="2" charset="0"/>
              </a:rPr>
              <a:t>Check out my colleague Phill Dawson on cheating and threats to integrity in using AI on YouTube</a:t>
            </a:r>
          </a:p>
          <a:p>
            <a:pPr marL="182563" indent="-182563">
              <a:lnSpc>
                <a:spcPct val="120000"/>
              </a:lnSpc>
              <a:spcBef>
                <a:spcPts val="0"/>
              </a:spcBef>
              <a:buNone/>
            </a:pPr>
            <a:endParaRPr lang="en-AU" sz="2600" dirty="0">
              <a:solidFill>
                <a:srgbClr val="211E1E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561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2D448-0F77-0647-DCC2-A8CB55690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85" b="-1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0E74-D702-69D8-E525-8BDC90A3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418454"/>
            <a:ext cx="5361283" cy="60753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AU" sz="1800">
                <a:effectLst/>
                <a:latin typeface="Helvetica" pitchFamily="2" charset="0"/>
              </a:rPr>
              <a:t>In a world of </a:t>
            </a:r>
            <a:r>
              <a:rPr lang="en-AU" sz="1800" err="1">
                <a:effectLst/>
                <a:latin typeface="Helvetica" pitchFamily="2" charset="0"/>
              </a:rPr>
              <a:t>genAI</a:t>
            </a:r>
            <a:r>
              <a:rPr lang="en-AU" sz="1800">
                <a:effectLst/>
                <a:latin typeface="Helvetica" pitchFamily="2" charset="0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AU" sz="1800" i="1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AU" sz="1800" i="1">
                <a:effectLst/>
                <a:latin typeface="Helvetica" pitchFamily="2" charset="0"/>
              </a:rPr>
              <a:t>Enact principles of good assessment design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Deploy resources to assure assessment when it matters most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Design feedback sequences to support learning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Develop student capability to identify ‘what good looks like’ through assessment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Devise multiple submission formats to make assessment more equitable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Focus on evidencing that outcomes are met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AU" sz="1800" i="1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AU" sz="1800" i="1">
                <a:effectLst/>
                <a:latin typeface="Helvetica" pitchFamily="2" charset="0"/>
              </a:rPr>
              <a:t>Adapt current assessment to account for </a:t>
            </a:r>
            <a:r>
              <a:rPr lang="en-AU" sz="1800" i="1" err="1">
                <a:effectLst/>
                <a:latin typeface="Helvetica" pitchFamily="2" charset="0"/>
              </a:rPr>
              <a:t>genAI</a:t>
            </a:r>
            <a:r>
              <a:rPr lang="en-AU" sz="1800" i="1">
                <a:effectLst/>
                <a:latin typeface="Helvetica" pitchFamily="2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Have open conversations about </a:t>
            </a:r>
            <a:r>
              <a:rPr lang="en-AU" sz="1800" err="1">
                <a:effectLst/>
                <a:latin typeface="Helvetica" pitchFamily="2" charset="0"/>
              </a:rPr>
              <a:t>genAI</a:t>
            </a:r>
            <a:r>
              <a:rPr lang="en-AU" sz="1800">
                <a:effectLst/>
                <a:latin typeface="Helvetica" pitchFamily="2" charset="0"/>
              </a:rPr>
              <a:t> with students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Review rubrics and other forms of assessment criteria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Specify assessment situations where it is appropriate or inappropriate to use </a:t>
            </a:r>
            <a:r>
              <a:rPr lang="en-AU" sz="1800" err="1">
                <a:effectLst/>
                <a:latin typeface="Helvetica" pitchFamily="2" charset="0"/>
              </a:rPr>
              <a:t>genAI</a:t>
            </a:r>
            <a:r>
              <a:rPr lang="en-AU" sz="1800">
                <a:effectLst/>
                <a:latin typeface="Helvetica" pitchFamily="2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Design tasks to promote students’ portrayal of their unique achievements 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AU" sz="1800">
                <a:effectLst/>
                <a:latin typeface="Helvetica" pitchFamily="2" charset="0"/>
              </a:rPr>
              <a:t>Develop and assess critical digital literacies </a:t>
            </a:r>
          </a:p>
          <a:p>
            <a:pPr>
              <a:lnSpc>
                <a:spcPct val="90000"/>
              </a:lnSpc>
            </a:pPr>
            <a:endParaRPr lang="en-AU" sz="1600"/>
          </a:p>
        </p:txBody>
      </p:sp>
    </p:spTree>
    <p:extLst>
      <p:ext uri="{BB962C8B-B14F-4D97-AF65-F5344CB8AC3E}">
        <p14:creationId xmlns:p14="http://schemas.microsoft.com/office/powerpoint/2010/main" val="2849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1CFB-7FC9-E909-E75E-DD31CD3D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Is this a new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0BA82-AB2D-82C6-7187-2192767C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genAI</a:t>
            </a:r>
            <a:r>
              <a:rPr lang="en-AU" dirty="0"/>
              <a:t> has been used by students for the past two years</a:t>
            </a:r>
          </a:p>
          <a:p>
            <a:r>
              <a:rPr lang="en-AU" dirty="0"/>
              <a:t>Technology continually creates widely accepted aids, </a:t>
            </a:r>
            <a:r>
              <a:rPr lang="en-AU" dirty="0" err="1"/>
              <a:t>eg</a:t>
            </a:r>
            <a:r>
              <a:rPr lang="en-AU" dirty="0"/>
              <a:t>:</a:t>
            </a:r>
          </a:p>
          <a:p>
            <a:pPr lvl="1"/>
            <a:r>
              <a:rPr lang="en-AU" dirty="0"/>
              <a:t>Word processing; spelling, grammar checking</a:t>
            </a:r>
          </a:p>
          <a:p>
            <a:pPr lvl="1"/>
            <a:r>
              <a:rPr lang="en-AU" dirty="0"/>
              <a:t>Spreadsheets for calculations</a:t>
            </a:r>
          </a:p>
          <a:p>
            <a:pPr lvl="1"/>
            <a:r>
              <a:rPr lang="en-AU" dirty="0"/>
              <a:t>Wikipedia, Google, etc. to access information</a:t>
            </a:r>
          </a:p>
          <a:p>
            <a:r>
              <a:rPr lang="en-AU" dirty="0"/>
              <a:t>And so on …</a:t>
            </a:r>
          </a:p>
        </p:txBody>
      </p:sp>
    </p:spTree>
    <p:extLst>
      <p:ext uri="{BB962C8B-B14F-4D97-AF65-F5344CB8AC3E}">
        <p14:creationId xmlns:p14="http://schemas.microsoft.com/office/powerpoint/2010/main" val="291108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75AE-67A2-A898-4E18-A6C7F509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1. Clarifying purposes of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AC9B-4E58-039E-37E4-B9E5A279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is it about assessment that is most important?</a:t>
            </a:r>
          </a:p>
          <a:p>
            <a:pPr marL="0" indent="0">
              <a:buNone/>
            </a:pPr>
            <a:r>
              <a:rPr lang="en-AU" dirty="0"/>
              <a:t>Assessment is not one thing with one purpose</a:t>
            </a:r>
          </a:p>
          <a:p>
            <a:pPr marL="0" indent="0">
              <a:buNone/>
            </a:pPr>
            <a:r>
              <a:rPr lang="en-AU" dirty="0"/>
              <a:t>What is it important to hang on to in assessment regardless?</a:t>
            </a:r>
          </a:p>
        </p:txBody>
      </p:sp>
    </p:spTree>
    <p:extLst>
      <p:ext uri="{BB962C8B-B14F-4D97-AF65-F5344CB8AC3E}">
        <p14:creationId xmlns:p14="http://schemas.microsoft.com/office/powerpoint/2010/main" val="3391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606564"/>
            <a:ext cx="11020926" cy="132556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What does assessment always need to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67792-5057-4894-8A34-306CA294D8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15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FC42-EE22-7645-8C7C-4F7B70A1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2. Assessment for assurance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ACDA1BC-25A6-554E-BACC-BB88E00A31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ocess 4">
            <a:extLst>
              <a:ext uri="{FF2B5EF4-FFF2-40B4-BE49-F238E27FC236}">
                <a16:creationId xmlns:a16="http://schemas.microsoft.com/office/drawing/2014/main" id="{EDCD58E6-FE86-C145-8D3D-D587F3B83846}"/>
              </a:ext>
            </a:extLst>
          </p:cNvPr>
          <p:cNvSpPr/>
          <p:nvPr/>
        </p:nvSpPr>
        <p:spPr>
          <a:xfrm>
            <a:off x="4284617" y="1867987"/>
            <a:ext cx="7440351" cy="411985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38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1561-C473-4FF6-369A-A903BD72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/>
              <a:t>What are our fundamental assessment obligations?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B4857-2CEC-826B-9176-A8FD7F8D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11" y="1487907"/>
            <a:ext cx="8831178" cy="474445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/>
              <a:t>“</a:t>
            </a:r>
            <a:r>
              <a:rPr lang="en-AU" b="1" i="1">
                <a:solidFill>
                  <a:srgbClr val="454545"/>
                </a:solidFill>
                <a:effectLst/>
                <a:latin typeface="Helvetica" pitchFamily="2" charset="0"/>
              </a:rPr>
              <a:t>Assessment ensures that the</a:t>
            </a:r>
            <a:r>
              <a:rPr lang="en-AU" b="1" i="1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 b="1" i="1">
                <a:solidFill>
                  <a:srgbClr val="454545"/>
                </a:solidFill>
                <a:effectLst/>
                <a:latin typeface="Helvetica" pitchFamily="2" charset="0"/>
              </a:rPr>
              <a:t>qualifications are awarded only to those students who meet specified learning</a:t>
            </a:r>
            <a:r>
              <a:rPr lang="en-AU" b="1" i="1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 b="1" i="1">
                <a:solidFill>
                  <a:srgbClr val="454545"/>
                </a:solidFill>
                <a:effectLst/>
                <a:latin typeface="Helvetica" pitchFamily="2" charset="0"/>
              </a:rPr>
              <a:t>outcomes. 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Learning outcomes are specified</a:t>
            </a:r>
            <a:r>
              <a:rPr lang="en-AU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for each course, which are consistent with the</a:t>
            </a:r>
            <a:r>
              <a:rPr lang="en-AU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relevant national qualification frameworks’</a:t>
            </a:r>
            <a:r>
              <a:rPr lang="en-AU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descriptors, and assessment determines</a:t>
            </a:r>
            <a:r>
              <a:rPr lang="en-AU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whether each student has achieved them”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AU">
              <a:solidFill>
                <a:srgbClr val="454545"/>
              </a:solidFill>
              <a:effectLst/>
              <a:latin typeface="Helvetica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“Providers operate processes that ensure learning outcomes are consistent with the requirements of the relevant national qualifications frameworks. </a:t>
            </a:r>
            <a:r>
              <a:rPr lang="en-AU" b="1" i="1">
                <a:solidFill>
                  <a:srgbClr val="454545"/>
                </a:solidFill>
                <a:effectLst/>
                <a:latin typeface="Helvetica" pitchFamily="2" charset="0"/>
              </a:rPr>
              <a:t>They ensure assessments measure</a:t>
            </a:r>
            <a:r>
              <a:rPr lang="en-AU" b="1" i="1">
                <a:solidFill>
                  <a:srgbClr val="454545"/>
                </a:solidFill>
                <a:latin typeface="Helvetica" pitchFamily="2" charset="0"/>
              </a:rPr>
              <a:t> </a:t>
            </a:r>
            <a:r>
              <a:rPr lang="en-AU" b="1" i="1">
                <a:solidFill>
                  <a:srgbClr val="454545"/>
                </a:solidFill>
                <a:effectLst/>
                <a:latin typeface="Helvetica" pitchFamily="2" charset="0"/>
              </a:rPr>
              <a:t>the extent to which students achieve the learning outcomes both at, and beyond, the threshold level</a:t>
            </a:r>
            <a:r>
              <a:rPr lang="en-AU">
                <a:solidFill>
                  <a:srgbClr val="454545"/>
                </a:solidFill>
                <a:effectLst/>
                <a:latin typeface="Helvetica" pitchFamily="2" charset="0"/>
              </a:rPr>
              <a:t>.”</a:t>
            </a:r>
          </a:p>
          <a:p>
            <a:pPr marL="0" indent="0">
              <a:buNone/>
            </a:pPr>
            <a:endParaRPr lang="en-AU">
              <a:solidFill>
                <a:srgbClr val="454545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AU" sz="1800">
              <a:solidFill>
                <a:srgbClr val="454545"/>
              </a:solidFill>
              <a:latin typeface="Helvetica" pitchFamily="2" charset="0"/>
            </a:endParaRPr>
          </a:p>
          <a:p>
            <a:pPr marL="0" indent="0" algn="r">
              <a:buNone/>
            </a:pPr>
            <a:r>
              <a:rPr lang="en-AU" sz="1800">
                <a:solidFill>
                  <a:srgbClr val="454545"/>
                </a:solidFill>
                <a:latin typeface="Helvetica" pitchFamily="2" charset="0"/>
              </a:rPr>
              <a:t>UK Quality Code for Higher Education. Advice and Guidance: Assessment. QAA November 2018</a:t>
            </a:r>
          </a:p>
          <a:p>
            <a:pPr marL="0" indent="0" algn="r">
              <a:buNone/>
            </a:pPr>
            <a:r>
              <a:rPr lang="en-AU" sz="1800">
                <a:solidFill>
                  <a:srgbClr val="275B9C"/>
                </a:solidFill>
                <a:effectLst/>
                <a:latin typeface="Helvetica" pitchFamily="2" charset="0"/>
                <a:hlinkClick r:id="rId2"/>
              </a:rPr>
              <a:t>www.qaa.ac.uk/quality-code</a:t>
            </a:r>
            <a:endParaRPr lang="en-AU" sz="1800">
              <a:solidFill>
                <a:srgbClr val="275B9C"/>
              </a:solidFill>
              <a:effectLst/>
              <a:latin typeface="Helvetica" pitchFamily="2" charset="0"/>
            </a:endParaRPr>
          </a:p>
          <a:p>
            <a:endParaRPr lang="en-AU">
              <a:solidFill>
                <a:srgbClr val="275B9C"/>
              </a:solidFill>
              <a:effectLst/>
              <a:latin typeface="Helvetica" pitchFamily="2" charset="0"/>
            </a:endParaRPr>
          </a:p>
          <a:p>
            <a:endParaRPr lang="en-AU">
              <a:solidFill>
                <a:srgbClr val="454545"/>
              </a:solidFill>
              <a:effectLst/>
              <a:latin typeface="Helvetica" pitchFamily="2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02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standards-based approach to assessment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250680" cy="4739639"/>
          </a:xfrm>
        </p:spPr>
        <p:txBody>
          <a:bodyPr>
            <a:normAutofit/>
          </a:bodyPr>
          <a:lstStyle/>
          <a:p>
            <a:r>
              <a:rPr lang="en-US" sz="2800" dirty="0"/>
              <a:t>Judges whether students can demonstrate attainment of learning outcomes to a given standard. </a:t>
            </a:r>
          </a:p>
          <a:p>
            <a:pPr lvl="1"/>
            <a:r>
              <a:rPr lang="en-US" sz="2400" dirty="0"/>
              <a:t>Poor achievement on one outcome cannot be compensated for by good achievement on another</a:t>
            </a:r>
          </a:p>
          <a:p>
            <a:pPr lvl="1"/>
            <a:r>
              <a:rPr lang="en-US" sz="2400" dirty="0"/>
              <a:t>Judging students against each other (norm-referencing) is </a:t>
            </a:r>
            <a:br>
              <a:rPr lang="en-US" sz="2400" dirty="0"/>
            </a:br>
            <a:r>
              <a:rPr lang="en-US" sz="2400" dirty="0"/>
              <a:t>prohibited</a:t>
            </a:r>
          </a:p>
          <a:p>
            <a:r>
              <a:rPr lang="en-US" sz="2800" dirty="0"/>
              <a:t>Requires transparent standards for each task</a:t>
            </a:r>
          </a:p>
          <a:p>
            <a:pPr lvl="1"/>
            <a:r>
              <a:rPr lang="en-US" sz="2400" dirty="0"/>
              <a:t>Setting a pass mark is not setting a standard. A threshold level is needed for each outcome</a:t>
            </a:r>
          </a:p>
          <a:p>
            <a:pPr lvl="1"/>
            <a:r>
              <a:rPr lang="en-US" sz="2400" dirty="0"/>
              <a:t>Universal Grade Point Averages are meaningless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86" y="5388430"/>
            <a:ext cx="3472614" cy="14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76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485F-FBC6-2926-7929-394AD045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1: Sequenced or nested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78FB-5703-075F-E6D6-8AA25B6D2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Complex assessment tasks arranged in a sequence of sub-tasks allow for assessment for learning at early stages and assessment for assurance at the end of the sequence</a:t>
            </a:r>
          </a:p>
          <a:p>
            <a:r>
              <a:rPr lang="en-AU" dirty="0"/>
              <a:t>Discontinuity between products at different stages can indicate help derived illegitimately</a:t>
            </a:r>
          </a:p>
          <a:p>
            <a:r>
              <a:rPr lang="en-AU" dirty="0"/>
              <a:t>Selective orals used for confirmation</a:t>
            </a:r>
          </a:p>
          <a:p>
            <a:r>
              <a:rPr lang="en-AU" dirty="0"/>
              <a:t>Knowing our students. Rethink anonymity for all tasks—when is anonymity really needed?</a:t>
            </a:r>
          </a:p>
        </p:txBody>
      </p:sp>
    </p:spTree>
    <p:extLst>
      <p:ext uri="{BB962C8B-B14F-4D97-AF65-F5344CB8AC3E}">
        <p14:creationId xmlns:p14="http://schemas.microsoft.com/office/powerpoint/2010/main" val="52689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B561D7595AF458BE67589B5E7FF66" ma:contentTypeVersion="17" ma:contentTypeDescription="Create a new document." ma:contentTypeScope="" ma:versionID="8a473f3dc31ac2f68410992e8dec6f7b">
  <xsd:schema xmlns:xsd="http://www.w3.org/2001/XMLSchema" xmlns:xs="http://www.w3.org/2001/XMLSchema" xmlns:p="http://schemas.microsoft.com/office/2006/metadata/properties" xmlns:ns2="ceafd180-604b-428f-909e-2265ec6ea390" xmlns:ns3="019dcec4-4b92-4690-8de8-2b4449f9c9d0" targetNamespace="http://schemas.microsoft.com/office/2006/metadata/properties" ma:root="true" ma:fieldsID="310e67e9f914dbe09c295b2088d00f6e" ns2:_="" ns3:_="">
    <xsd:import namespace="ceafd180-604b-428f-909e-2265ec6ea390"/>
    <xsd:import namespace="019dcec4-4b92-4690-8de8-2b4449f9c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fd180-604b-428f-909e-2265ec6ea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aa86b4-cae6-49a4-9a37-18fd933714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dcec4-4b92-4690-8de8-2b4449f9c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be846f-f10a-47c0-a225-636ec990bd31}" ma:internalName="TaxCatchAll" ma:showField="CatchAllData" ma:web="019dcec4-4b92-4690-8de8-2b4449f9c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A95B65-742D-45E5-9E58-B0924F423CD8}"/>
</file>

<file path=customXml/itemProps2.xml><?xml version="1.0" encoding="utf-8"?>
<ds:datastoreItem xmlns:ds="http://schemas.openxmlformats.org/officeDocument/2006/customXml" ds:itemID="{6DA66E03-B737-4F5D-B5AE-AFDE17E9C72D}"/>
</file>

<file path=docProps/app.xml><?xml version="1.0" encoding="utf-8"?>
<Properties xmlns="http://schemas.openxmlformats.org/officeDocument/2006/extended-properties" xmlns:vt="http://schemas.openxmlformats.org/officeDocument/2006/docPropsVTypes">
  <TotalTime>122437</TotalTime>
  <Words>1975</Words>
  <Application>Microsoft Macintosh PowerPoint</Application>
  <PresentationFormat>Widescreen</PresentationFormat>
  <Paragraphs>230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Lato</vt:lpstr>
      <vt:lpstr>Merriweather</vt:lpstr>
      <vt:lpstr>Office Theme</vt:lpstr>
      <vt:lpstr>How do we need to position assessment differently in a world of AI?</vt:lpstr>
      <vt:lpstr>What are the challenges of genAI?</vt:lpstr>
      <vt:lpstr>Is this a new problem?</vt:lpstr>
      <vt:lpstr>1. Clarifying purposes of assessment</vt:lpstr>
      <vt:lpstr>What does assessment always need to do?</vt:lpstr>
      <vt:lpstr>2. Assessment for assurance</vt:lpstr>
      <vt:lpstr>What are our fundamental assessment obligations?</vt:lpstr>
      <vt:lpstr>A standards-based approach to assessment</vt:lpstr>
      <vt:lpstr>Example 1: Sequenced or nested tasks</vt:lpstr>
      <vt:lpstr>Example 2: Avoid tasks answerable by genAI</vt:lpstr>
      <vt:lpstr>Example 3: Programmatic assessment</vt:lpstr>
      <vt:lpstr>Key takeaways for assessment for assurance</vt:lpstr>
      <vt:lpstr>3. Assessment to enable learning</vt:lpstr>
      <vt:lpstr>3. Assessment to enable learning</vt:lpstr>
      <vt:lpstr>Key points about feedback</vt:lpstr>
      <vt:lpstr>An important distinction</vt:lpstr>
      <vt:lpstr>Disentangle grading from feedback</vt:lpstr>
      <vt:lpstr>Key takeaways for assessment for learning</vt:lpstr>
      <vt:lpstr>4. Assessment to build capacity for judgement</vt:lpstr>
      <vt:lpstr>Developing evaluative judgement</vt:lpstr>
      <vt:lpstr>Evaluative judgement is:</vt:lpstr>
      <vt:lpstr>Integral components of evaluative judgement </vt:lpstr>
      <vt:lpstr>Key takeaways for assessment to build judgement</vt:lpstr>
      <vt:lpstr>Balancing different purposes of assessment</vt:lpstr>
      <vt:lpstr>Where does this leave us now—assessment?</vt:lpstr>
      <vt:lpstr>Discussion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in assessment: the most basic are the most important</dc:title>
  <dc:creator>UTS</dc:creator>
  <cp:lastModifiedBy>David Boud</cp:lastModifiedBy>
  <cp:revision>448</cp:revision>
  <cp:lastPrinted>2023-07-12T11:24:23Z</cp:lastPrinted>
  <dcterms:created xsi:type="dcterms:W3CDTF">2013-09-15T04:53:39Z</dcterms:created>
  <dcterms:modified xsi:type="dcterms:W3CDTF">2023-07-21T14:20:22Z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2023-05-13T23:15:55Z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bd70fdd7-5482-4351-88d1-8a0c75ff5386</vt:lpwstr>
  </property>
  <property fmtid="{D5CDD505-2E9C-101B-9397-08002B2CF9AE}" pid="8" name="MSIP_Label_51a6c3db-1667-4f49-995a-8b9973972958_ContentBits">
    <vt:lpwstr>0</vt:lpwstr>
  </property>
</Properties>
</file>